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7" r:id="rId2"/>
    <p:sldId id="259"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2020/9/7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2020/9/7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H20</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採択　</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プロジェクトメンバー</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が教授に昇任</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が博士号を取得インドで就職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が博士号を取得、博士研究員に就職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7"/>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
        <p:nvSpPr>
          <p:cNvPr id="51" name="AutoShape 116"/>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01047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H20</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採択　</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〜H25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a:t>
            </a: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a:t>
            </a: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a:t>
            </a: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a:t>
            </a: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a:t>
            </a: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プロジェクトメンバー</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が教授に昇任</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が博士号を取得インドで就職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が博士号を取得、博士研究員に就職</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a:t>
            </a: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a:t>
            </a: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091399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1485</Words>
  <Application>Microsoft Office PowerPoint</Application>
  <PresentationFormat>ワイド画面</PresentationFormat>
  <Paragraphs>181</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2020-09-07T01:57:57Z</dcterms:created>
  <dcterms:modified xsi:type="dcterms:W3CDTF">2020-09-07T01:58:02Z</dcterms:modified>
</cp:coreProperties>
</file>