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4"/>
  </p:notesMasterIdLst>
  <p:sldIdLst>
    <p:sldId id="305" r:id="rId2"/>
    <p:sldId id="306" r:id="rId3"/>
  </p:sldIdLst>
  <p:sldSz cx="10083800" cy="7562850"/>
  <p:notesSz cx="6807200" cy="9939338"/>
  <p:defaultTextStyle>
    <a:defPPr>
      <a:defRPr lang="ja-JP"/>
    </a:defPPr>
    <a:lvl1pPr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96888" indent="-39688"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95363" indent="-80963"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492250" indent="-120650"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990725" indent="-161925"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403" userDrawn="1">
          <p15:clr>
            <a:srgbClr val="A4A3A4"/>
          </p15:clr>
        </p15:guide>
        <p15:guide id="2" pos="317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024FA1"/>
    <a:srgbClr val="4BB5C5"/>
    <a:srgbClr val="CDECF1"/>
    <a:srgbClr val="C2DCE6"/>
    <a:srgbClr val="C5E2F0"/>
    <a:srgbClr val="C5E2FA"/>
    <a:srgbClr val="133176"/>
    <a:srgbClr val="BADB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napToObjects="1">
      <p:cViewPr varScale="1">
        <p:scale>
          <a:sx n="58" d="100"/>
          <a:sy n="58" d="100"/>
        </p:scale>
        <p:origin x="1264" y="28"/>
      </p:cViewPr>
      <p:guideLst>
        <p:guide orient="horz" pos="2403"/>
        <p:guide pos="317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defTabSz="497754" eaLnBrk="1" hangingPunct="1">
              <a:defRPr sz="1200">
                <a:latin typeface="Arial" charset="0"/>
                <a:ea typeface="ＭＳ Ｐゴシック" charset="-128"/>
                <a:cs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113372DC-E503-4CD8-A6A5-43976026B4DE}" type="datetime1">
              <a:rPr lang="ja-JP" altLang="en-US"/>
              <a:pPr>
                <a:defRPr/>
              </a:pPr>
              <a:t>2021/1/28</a:t>
            </a:fld>
            <a:endParaRPr lang="ja-JP" altLang="en-US"/>
          </a:p>
        </p:txBody>
      </p:sp>
      <p:sp>
        <p:nvSpPr>
          <p:cNvPr id="4" name="スライド イメージ プレースホルダ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defTabSz="497754" eaLnBrk="1" hangingPunct="1">
              <a:defRPr sz="1200">
                <a:latin typeface="Arial" charset="0"/>
                <a:ea typeface="ＭＳ Ｐゴシック" charset="-128"/>
                <a:cs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2E8A1E1-39FB-44CF-9D7C-A4D12445AC2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defTabSz="496888" rtl="0" eaLnBrk="0" fontAlgn="base" hangingPunct="0">
      <a:spcBef>
        <a:spcPct val="30000"/>
      </a:spcBef>
      <a:spcAft>
        <a:spcPct val="0"/>
      </a:spcAft>
      <a:defRPr kumimoji="1" sz="1300" kern="1200">
        <a:solidFill>
          <a:schemeClr val="tx1"/>
        </a:solidFill>
        <a:latin typeface="+mn-lt"/>
        <a:ea typeface="+mn-ea"/>
        <a:cs typeface="ＭＳ Ｐゴシック" charset="-128"/>
      </a:defRPr>
    </a:lvl1pPr>
    <a:lvl2pPr marL="496888" algn="l" defTabSz="496888" rtl="0" eaLnBrk="0" fontAlgn="base" hangingPunct="0">
      <a:spcBef>
        <a:spcPct val="30000"/>
      </a:spcBef>
      <a:spcAft>
        <a:spcPct val="0"/>
      </a:spcAft>
      <a:defRPr kumimoji="1" sz="1300" kern="1200">
        <a:solidFill>
          <a:schemeClr val="tx1"/>
        </a:solidFill>
        <a:latin typeface="+mn-lt"/>
        <a:ea typeface="+mn-ea"/>
        <a:cs typeface="+mn-cs"/>
      </a:defRPr>
    </a:lvl2pPr>
    <a:lvl3pPr marL="995363" algn="l" defTabSz="496888" rtl="0" eaLnBrk="0" fontAlgn="base" hangingPunct="0">
      <a:spcBef>
        <a:spcPct val="30000"/>
      </a:spcBef>
      <a:spcAft>
        <a:spcPct val="0"/>
      </a:spcAft>
      <a:defRPr kumimoji="1" sz="1300" kern="1200">
        <a:solidFill>
          <a:schemeClr val="tx1"/>
        </a:solidFill>
        <a:latin typeface="+mn-lt"/>
        <a:ea typeface="+mn-ea"/>
        <a:cs typeface="+mn-cs"/>
      </a:defRPr>
    </a:lvl3pPr>
    <a:lvl4pPr marL="1492250" algn="l" defTabSz="496888" rtl="0" eaLnBrk="0" fontAlgn="base" hangingPunct="0">
      <a:spcBef>
        <a:spcPct val="30000"/>
      </a:spcBef>
      <a:spcAft>
        <a:spcPct val="0"/>
      </a:spcAft>
      <a:defRPr kumimoji="1" sz="1300" kern="1200">
        <a:solidFill>
          <a:schemeClr val="tx1"/>
        </a:solidFill>
        <a:latin typeface="+mn-lt"/>
        <a:ea typeface="+mn-ea"/>
        <a:cs typeface="+mn-cs"/>
      </a:defRPr>
    </a:lvl4pPr>
    <a:lvl5pPr marL="1990725" algn="l" defTabSz="496888" rtl="0" eaLnBrk="0" fontAlgn="base" hangingPunct="0">
      <a:spcBef>
        <a:spcPct val="30000"/>
      </a:spcBef>
      <a:spcAft>
        <a:spcPct val="0"/>
      </a:spcAft>
      <a:defRPr kumimoji="1" sz="1300" kern="1200">
        <a:solidFill>
          <a:schemeClr val="tx1"/>
        </a:solidFill>
        <a:latin typeface="+mn-lt"/>
        <a:ea typeface="+mn-ea"/>
        <a:cs typeface="+mn-cs"/>
      </a:defRPr>
    </a:lvl5pPr>
    <a:lvl6pPr marL="2488768" algn="l" defTabSz="497754" rtl="0" eaLnBrk="1" latinLnBrk="0" hangingPunct="1">
      <a:defRPr kumimoji="1" sz="1300" kern="1200">
        <a:solidFill>
          <a:schemeClr val="tx1"/>
        </a:solidFill>
        <a:latin typeface="+mn-lt"/>
        <a:ea typeface="+mn-ea"/>
        <a:cs typeface="+mn-cs"/>
      </a:defRPr>
    </a:lvl6pPr>
    <a:lvl7pPr marL="2986522" algn="l" defTabSz="497754" rtl="0" eaLnBrk="1" latinLnBrk="0" hangingPunct="1">
      <a:defRPr kumimoji="1" sz="1300" kern="1200">
        <a:solidFill>
          <a:schemeClr val="tx1"/>
        </a:solidFill>
        <a:latin typeface="+mn-lt"/>
        <a:ea typeface="+mn-ea"/>
        <a:cs typeface="+mn-cs"/>
      </a:defRPr>
    </a:lvl7pPr>
    <a:lvl8pPr marL="3484275" algn="l" defTabSz="497754" rtl="0" eaLnBrk="1" latinLnBrk="0" hangingPunct="1">
      <a:defRPr kumimoji="1" sz="1300" kern="1200">
        <a:solidFill>
          <a:schemeClr val="tx1"/>
        </a:solidFill>
        <a:latin typeface="+mn-lt"/>
        <a:ea typeface="+mn-ea"/>
        <a:cs typeface="+mn-cs"/>
      </a:defRPr>
    </a:lvl8pPr>
    <a:lvl9pPr marL="3982029" algn="l" defTabSz="497754"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3427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934280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縦書きタイトル/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7627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1253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0545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87038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7376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0676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1750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76796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図">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9659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504715" y="303214"/>
            <a:ext cx="9074371"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ja-JP" altLang="en-US"/>
              <a:t>マスタタイトルの書式設定</a:t>
            </a:r>
          </a:p>
        </p:txBody>
      </p:sp>
      <p:sp>
        <p:nvSpPr>
          <p:cNvPr id="4" name="日付プレースホルダ 3"/>
          <p:cNvSpPr>
            <a:spLocks noGrp="1"/>
          </p:cNvSpPr>
          <p:nvPr>
            <p:ph type="dt" sz="half" idx="2"/>
          </p:nvPr>
        </p:nvSpPr>
        <p:spPr>
          <a:xfrm>
            <a:off x="504715" y="7010400"/>
            <a:ext cx="2352836" cy="401638"/>
          </a:xfrm>
          <a:prstGeom prst="rect">
            <a:avLst/>
          </a:prstGeom>
        </p:spPr>
        <p:txBody>
          <a:bodyPr vert="horz" wrap="square" lIns="99551" tIns="49775" rIns="99551" bIns="49775" numCol="1" anchor="ctr" anchorCtr="0" compatLnSpc="1">
            <a:prstTxWarp prst="textNoShape">
              <a:avLst/>
            </a:prstTxWarp>
          </a:bodyPr>
          <a:lstStyle>
            <a:lvl1pPr eaLnBrk="1" hangingPunct="1">
              <a:defRPr sz="1226">
                <a:solidFill>
                  <a:srgbClr val="898989"/>
                </a:solidFill>
                <a:latin typeface="Calibri" panose="020F0502020204030204" pitchFamily="34" charset="0"/>
              </a:defRPr>
            </a:lvl1pPr>
          </a:lstStyle>
          <a:p>
            <a:pPr>
              <a:defRPr/>
            </a:pPr>
            <a:fld id="{EA34FA36-E586-4094-B41B-9207695FBF9A}" type="datetime1">
              <a:rPr lang="ja-JP" altLang="en-US"/>
              <a:pPr>
                <a:defRPr/>
              </a:pPr>
              <a:t>2021/1/28</a:t>
            </a:fld>
            <a:endParaRPr lang="ja-JP" altLang="en-US"/>
          </a:p>
        </p:txBody>
      </p:sp>
      <p:sp>
        <p:nvSpPr>
          <p:cNvPr id="5" name="フッター プレースホルダ 4"/>
          <p:cNvSpPr>
            <a:spLocks noGrp="1"/>
          </p:cNvSpPr>
          <p:nvPr>
            <p:ph type="ftr" sz="quarter" idx="3"/>
          </p:nvPr>
        </p:nvSpPr>
        <p:spPr>
          <a:xfrm>
            <a:off x="3444637" y="7010400"/>
            <a:ext cx="3194527" cy="401638"/>
          </a:xfrm>
          <a:prstGeom prst="rect">
            <a:avLst/>
          </a:prstGeom>
        </p:spPr>
        <p:txBody>
          <a:bodyPr vert="horz" lIns="99551" tIns="49775" rIns="99551" bIns="49775" rtlCol="0" anchor="ctr"/>
          <a:lstStyle>
            <a:lvl1pPr algn="ctr" defTabSz="469581" eaLnBrk="1" fontAlgn="auto" hangingPunct="1">
              <a:spcBef>
                <a:spcPts val="0"/>
              </a:spcBef>
              <a:spcAft>
                <a:spcPts val="0"/>
              </a:spcAft>
              <a:defRPr sz="1226">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7226249" y="7010400"/>
            <a:ext cx="2352836" cy="401638"/>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226">
                <a:solidFill>
                  <a:srgbClr val="898989"/>
                </a:solidFill>
                <a:latin typeface="Calibri" panose="020F0502020204030204" pitchFamily="34" charset="0"/>
              </a:defRPr>
            </a:lvl1pPr>
          </a:lstStyle>
          <a:p>
            <a:pPr>
              <a:defRPr/>
            </a:pPr>
            <a:fld id="{5E4B9717-188A-4610-8B9E-F419F2B6ECB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535" r:id="rId1"/>
    <p:sldLayoutId id="2147484536" r:id="rId2"/>
    <p:sldLayoutId id="2147484537" r:id="rId3"/>
    <p:sldLayoutId id="2147484538" r:id="rId4"/>
    <p:sldLayoutId id="2147484539" r:id="rId5"/>
    <p:sldLayoutId id="2147484540" r:id="rId6"/>
    <p:sldLayoutId id="2147484541" r:id="rId7"/>
    <p:sldLayoutId id="2147484542" r:id="rId8"/>
    <p:sldLayoutId id="2147484543" r:id="rId9"/>
    <p:sldLayoutId id="2147484544" r:id="rId10"/>
    <p:sldLayoutId id="2147484545" r:id="rId11"/>
  </p:sldLayoutIdLst>
  <p:txStyles>
    <p:titleStyle>
      <a:lvl1pPr algn="ctr" defTabSz="468764" rtl="0" eaLnBrk="1" fontAlgn="base" hangingPunct="1">
        <a:spcBef>
          <a:spcPct val="0"/>
        </a:spcBef>
        <a:spcAft>
          <a:spcPct val="0"/>
        </a:spcAft>
        <a:defRPr kumimoji="1" sz="4528" kern="1200">
          <a:solidFill>
            <a:schemeClr val="tx1"/>
          </a:solidFill>
          <a:latin typeface="Meiryo Bold"/>
          <a:ea typeface="Meiryo Bold"/>
          <a:cs typeface="Meiryo Bold"/>
        </a:defRPr>
      </a:lvl1pPr>
      <a:lvl2pPr algn="ctr" defTabSz="468764" rtl="0" eaLnBrk="1" fontAlgn="base" hangingPunct="1">
        <a:spcBef>
          <a:spcPct val="0"/>
        </a:spcBef>
        <a:spcAft>
          <a:spcPct val="0"/>
        </a:spcAft>
        <a:defRPr kumimoji="1" sz="4528">
          <a:solidFill>
            <a:schemeClr val="tx1"/>
          </a:solidFill>
          <a:latin typeface="Meiryo Bold" charset="-128"/>
          <a:ea typeface="Meiryo Bold" charset="-128"/>
          <a:cs typeface="Meiryo Bold" charset="-128"/>
        </a:defRPr>
      </a:lvl2pPr>
      <a:lvl3pPr algn="ctr" defTabSz="468764" rtl="0" eaLnBrk="1" fontAlgn="base" hangingPunct="1">
        <a:spcBef>
          <a:spcPct val="0"/>
        </a:spcBef>
        <a:spcAft>
          <a:spcPct val="0"/>
        </a:spcAft>
        <a:defRPr kumimoji="1" sz="4528">
          <a:solidFill>
            <a:schemeClr val="tx1"/>
          </a:solidFill>
          <a:latin typeface="Meiryo Bold" charset="-128"/>
          <a:ea typeface="Meiryo Bold" charset="-128"/>
          <a:cs typeface="Meiryo Bold" charset="-128"/>
        </a:defRPr>
      </a:lvl3pPr>
      <a:lvl4pPr algn="ctr" defTabSz="468764" rtl="0" eaLnBrk="1" fontAlgn="base" hangingPunct="1">
        <a:spcBef>
          <a:spcPct val="0"/>
        </a:spcBef>
        <a:spcAft>
          <a:spcPct val="0"/>
        </a:spcAft>
        <a:defRPr kumimoji="1" sz="4528">
          <a:solidFill>
            <a:schemeClr val="tx1"/>
          </a:solidFill>
          <a:latin typeface="Meiryo Bold" charset="-128"/>
          <a:ea typeface="Meiryo Bold" charset="-128"/>
          <a:cs typeface="Meiryo Bold" charset="-128"/>
        </a:defRPr>
      </a:lvl4pPr>
      <a:lvl5pPr algn="ctr" defTabSz="468764" rtl="0" eaLnBrk="1" fontAlgn="base" hangingPunct="1">
        <a:spcBef>
          <a:spcPct val="0"/>
        </a:spcBef>
        <a:spcAft>
          <a:spcPct val="0"/>
        </a:spcAft>
        <a:defRPr kumimoji="1" sz="4528">
          <a:solidFill>
            <a:schemeClr val="tx1"/>
          </a:solidFill>
          <a:latin typeface="Meiryo Bold" charset="-128"/>
          <a:ea typeface="Meiryo Bold" charset="-128"/>
          <a:cs typeface="Meiryo Bold" charset="-128"/>
        </a:defRPr>
      </a:lvl5pPr>
      <a:lvl6pPr marL="469581" algn="ctr" defTabSz="469581" rtl="0" eaLnBrk="1" fontAlgn="base" hangingPunct="1">
        <a:spcBef>
          <a:spcPct val="0"/>
        </a:spcBef>
        <a:spcAft>
          <a:spcPct val="0"/>
        </a:spcAft>
        <a:defRPr kumimoji="1" sz="4528">
          <a:solidFill>
            <a:schemeClr val="tx1"/>
          </a:solidFill>
          <a:latin typeface="Meiryo Bold" charset="-128"/>
          <a:ea typeface="Meiryo Bold" charset="-128"/>
          <a:cs typeface="Meiryo Bold" charset="-128"/>
        </a:defRPr>
      </a:lvl6pPr>
      <a:lvl7pPr marL="939161" algn="ctr" defTabSz="469581" rtl="0" eaLnBrk="1" fontAlgn="base" hangingPunct="1">
        <a:spcBef>
          <a:spcPct val="0"/>
        </a:spcBef>
        <a:spcAft>
          <a:spcPct val="0"/>
        </a:spcAft>
        <a:defRPr kumimoji="1" sz="4528">
          <a:solidFill>
            <a:schemeClr val="tx1"/>
          </a:solidFill>
          <a:latin typeface="Meiryo Bold" charset="-128"/>
          <a:ea typeface="Meiryo Bold" charset="-128"/>
          <a:cs typeface="Meiryo Bold" charset="-128"/>
        </a:defRPr>
      </a:lvl7pPr>
      <a:lvl8pPr marL="1408742" algn="ctr" defTabSz="469581" rtl="0" eaLnBrk="1" fontAlgn="base" hangingPunct="1">
        <a:spcBef>
          <a:spcPct val="0"/>
        </a:spcBef>
        <a:spcAft>
          <a:spcPct val="0"/>
        </a:spcAft>
        <a:defRPr kumimoji="1" sz="4528">
          <a:solidFill>
            <a:schemeClr val="tx1"/>
          </a:solidFill>
          <a:latin typeface="Meiryo Bold" charset="-128"/>
          <a:ea typeface="Meiryo Bold" charset="-128"/>
          <a:cs typeface="Meiryo Bold" charset="-128"/>
        </a:defRPr>
      </a:lvl8pPr>
      <a:lvl9pPr marL="1878324" algn="ctr" defTabSz="469581" rtl="0" eaLnBrk="1" fontAlgn="base" hangingPunct="1">
        <a:spcBef>
          <a:spcPct val="0"/>
        </a:spcBef>
        <a:spcAft>
          <a:spcPct val="0"/>
        </a:spcAft>
        <a:defRPr kumimoji="1" sz="4528">
          <a:solidFill>
            <a:schemeClr val="tx1"/>
          </a:solidFill>
          <a:latin typeface="Meiryo Bold" charset="-128"/>
          <a:ea typeface="Meiryo Bold" charset="-128"/>
          <a:cs typeface="Meiryo Bold" charset="-128"/>
        </a:defRPr>
      </a:lvl9pPr>
    </p:titleStyle>
    <p:bodyStyle>
      <a:lvl1pPr marL="351948" indent="-351948" algn="l" defTabSz="468764" rtl="0" eaLnBrk="1" fontAlgn="base" hangingPunct="1">
        <a:spcBef>
          <a:spcPct val="20000"/>
        </a:spcBef>
        <a:spcAft>
          <a:spcPct val="0"/>
        </a:spcAft>
        <a:buFont typeface="Arial" panose="020B0604020202020204" pitchFamily="34" charset="0"/>
        <a:buChar char="•"/>
        <a:defRPr kumimoji="1" sz="3868" kern="1200">
          <a:solidFill>
            <a:schemeClr val="tx1"/>
          </a:solidFill>
          <a:latin typeface="+mn-lt"/>
          <a:ea typeface="+mn-ea"/>
          <a:cs typeface="ＭＳ Ｐゴシック" charset="-128"/>
        </a:defRPr>
      </a:lvl1pPr>
      <a:lvl2pPr marL="762303" indent="-292042" algn="l" defTabSz="468764" rtl="0" eaLnBrk="1" fontAlgn="base" hangingPunct="1">
        <a:spcBef>
          <a:spcPct val="20000"/>
        </a:spcBef>
        <a:spcAft>
          <a:spcPct val="0"/>
        </a:spcAft>
        <a:buFont typeface="Arial" panose="020B0604020202020204" pitchFamily="34" charset="0"/>
        <a:buChar char="–"/>
        <a:defRPr kumimoji="1" sz="2830" kern="1200">
          <a:solidFill>
            <a:schemeClr val="tx1"/>
          </a:solidFill>
          <a:latin typeface="+mn-lt"/>
          <a:ea typeface="+mn-ea"/>
          <a:cs typeface="+mn-cs"/>
        </a:defRPr>
      </a:lvl2pPr>
      <a:lvl3pPr marL="1172658" indent="-233633" algn="l" defTabSz="468764" rtl="0" eaLnBrk="1" fontAlgn="base" hangingPunct="1">
        <a:spcBef>
          <a:spcPct val="20000"/>
        </a:spcBef>
        <a:spcAft>
          <a:spcPct val="0"/>
        </a:spcAft>
        <a:buFont typeface="Arial" panose="020B0604020202020204" pitchFamily="34" charset="0"/>
        <a:buChar char="•"/>
        <a:defRPr kumimoji="1" sz="2453" kern="1200">
          <a:solidFill>
            <a:schemeClr val="tx1"/>
          </a:solidFill>
          <a:latin typeface="+mn-lt"/>
          <a:ea typeface="+mn-ea"/>
          <a:cs typeface="+mn-cs"/>
        </a:defRPr>
      </a:lvl3pPr>
      <a:lvl4pPr marL="1642920" indent="-233633" algn="l" defTabSz="468764" rtl="0" eaLnBrk="1" fontAlgn="base" hangingPunct="1">
        <a:spcBef>
          <a:spcPct val="20000"/>
        </a:spcBef>
        <a:spcAft>
          <a:spcPct val="0"/>
        </a:spcAft>
        <a:buFont typeface="Arial" panose="020B0604020202020204" pitchFamily="34" charset="0"/>
        <a:buChar char="–"/>
        <a:defRPr kumimoji="1" sz="2075" kern="1200">
          <a:solidFill>
            <a:schemeClr val="tx1"/>
          </a:solidFill>
          <a:latin typeface="+mn-lt"/>
          <a:ea typeface="+mn-ea"/>
          <a:cs typeface="+mn-cs"/>
        </a:defRPr>
      </a:lvl4pPr>
      <a:lvl5pPr marL="2111683" indent="-233633" algn="l" defTabSz="468764" rtl="0" eaLnBrk="1" fontAlgn="base" hangingPunct="1">
        <a:spcBef>
          <a:spcPct val="20000"/>
        </a:spcBef>
        <a:spcAft>
          <a:spcPct val="0"/>
        </a:spcAft>
        <a:buFont typeface="Arial" panose="020B0604020202020204" pitchFamily="34" charset="0"/>
        <a:buChar char="»"/>
        <a:defRPr kumimoji="1" sz="2075" kern="1200">
          <a:solidFill>
            <a:schemeClr val="tx1"/>
          </a:solidFill>
          <a:latin typeface="+mn-lt"/>
          <a:ea typeface="+mn-ea"/>
          <a:cs typeface="+mn-cs"/>
        </a:defRPr>
      </a:lvl5pPr>
      <a:lvl6pPr marL="2582694" indent="-234791" algn="l" defTabSz="469581" rtl="0" eaLnBrk="1" latinLnBrk="0" hangingPunct="1">
        <a:spcBef>
          <a:spcPct val="20000"/>
        </a:spcBef>
        <a:buFont typeface="Arial"/>
        <a:buChar char="•"/>
        <a:defRPr kumimoji="1" sz="2075" kern="1200">
          <a:solidFill>
            <a:schemeClr val="tx1"/>
          </a:solidFill>
          <a:latin typeface="+mn-lt"/>
          <a:ea typeface="+mn-ea"/>
          <a:cs typeface="+mn-cs"/>
        </a:defRPr>
      </a:lvl6pPr>
      <a:lvl7pPr marL="3052275" indent="-234791" algn="l" defTabSz="469581" rtl="0" eaLnBrk="1" latinLnBrk="0" hangingPunct="1">
        <a:spcBef>
          <a:spcPct val="20000"/>
        </a:spcBef>
        <a:buFont typeface="Arial"/>
        <a:buChar char="•"/>
        <a:defRPr kumimoji="1" sz="2075" kern="1200">
          <a:solidFill>
            <a:schemeClr val="tx1"/>
          </a:solidFill>
          <a:latin typeface="+mn-lt"/>
          <a:ea typeface="+mn-ea"/>
          <a:cs typeface="+mn-cs"/>
        </a:defRPr>
      </a:lvl7pPr>
      <a:lvl8pPr marL="3521856" indent="-234791" algn="l" defTabSz="469581" rtl="0" eaLnBrk="1" latinLnBrk="0" hangingPunct="1">
        <a:spcBef>
          <a:spcPct val="20000"/>
        </a:spcBef>
        <a:buFont typeface="Arial"/>
        <a:buChar char="•"/>
        <a:defRPr kumimoji="1" sz="2075" kern="1200">
          <a:solidFill>
            <a:schemeClr val="tx1"/>
          </a:solidFill>
          <a:latin typeface="+mn-lt"/>
          <a:ea typeface="+mn-ea"/>
          <a:cs typeface="+mn-cs"/>
        </a:defRPr>
      </a:lvl8pPr>
      <a:lvl9pPr marL="3991437" indent="-234791" algn="l" defTabSz="469581" rtl="0" eaLnBrk="1" latinLnBrk="0" hangingPunct="1">
        <a:spcBef>
          <a:spcPct val="20000"/>
        </a:spcBef>
        <a:buFont typeface="Arial"/>
        <a:buChar char="•"/>
        <a:defRPr kumimoji="1" sz="2075" kern="1200">
          <a:solidFill>
            <a:schemeClr val="tx1"/>
          </a:solidFill>
          <a:latin typeface="+mn-lt"/>
          <a:ea typeface="+mn-ea"/>
          <a:cs typeface="+mn-cs"/>
        </a:defRPr>
      </a:lvl9pPr>
    </p:bodyStyle>
    <p:otherStyle>
      <a:defPPr>
        <a:defRPr lang="ja-JP"/>
      </a:defPPr>
      <a:lvl1pPr marL="0" algn="l" defTabSz="469581" rtl="0" eaLnBrk="1" latinLnBrk="0" hangingPunct="1">
        <a:defRPr kumimoji="1" sz="1887" kern="1200">
          <a:solidFill>
            <a:schemeClr val="tx1"/>
          </a:solidFill>
          <a:latin typeface="+mn-lt"/>
          <a:ea typeface="+mn-ea"/>
          <a:cs typeface="+mn-cs"/>
        </a:defRPr>
      </a:lvl1pPr>
      <a:lvl2pPr marL="469581" algn="l" defTabSz="469581" rtl="0" eaLnBrk="1" latinLnBrk="0" hangingPunct="1">
        <a:defRPr kumimoji="1" sz="1887" kern="1200">
          <a:solidFill>
            <a:schemeClr val="tx1"/>
          </a:solidFill>
          <a:latin typeface="+mn-lt"/>
          <a:ea typeface="+mn-ea"/>
          <a:cs typeface="+mn-cs"/>
        </a:defRPr>
      </a:lvl2pPr>
      <a:lvl3pPr marL="939161" algn="l" defTabSz="469581" rtl="0" eaLnBrk="1" latinLnBrk="0" hangingPunct="1">
        <a:defRPr kumimoji="1" sz="1887" kern="1200">
          <a:solidFill>
            <a:schemeClr val="tx1"/>
          </a:solidFill>
          <a:latin typeface="+mn-lt"/>
          <a:ea typeface="+mn-ea"/>
          <a:cs typeface="+mn-cs"/>
        </a:defRPr>
      </a:lvl3pPr>
      <a:lvl4pPr marL="1408742" algn="l" defTabSz="469581" rtl="0" eaLnBrk="1" latinLnBrk="0" hangingPunct="1">
        <a:defRPr kumimoji="1" sz="1887" kern="1200">
          <a:solidFill>
            <a:schemeClr val="tx1"/>
          </a:solidFill>
          <a:latin typeface="+mn-lt"/>
          <a:ea typeface="+mn-ea"/>
          <a:cs typeface="+mn-cs"/>
        </a:defRPr>
      </a:lvl4pPr>
      <a:lvl5pPr marL="1878324" algn="l" defTabSz="469581" rtl="0" eaLnBrk="1" latinLnBrk="0" hangingPunct="1">
        <a:defRPr kumimoji="1" sz="1887" kern="1200">
          <a:solidFill>
            <a:schemeClr val="tx1"/>
          </a:solidFill>
          <a:latin typeface="+mn-lt"/>
          <a:ea typeface="+mn-ea"/>
          <a:cs typeface="+mn-cs"/>
        </a:defRPr>
      </a:lvl5pPr>
      <a:lvl6pPr marL="2347904" algn="l" defTabSz="469581" rtl="0" eaLnBrk="1" latinLnBrk="0" hangingPunct="1">
        <a:defRPr kumimoji="1" sz="1887" kern="1200">
          <a:solidFill>
            <a:schemeClr val="tx1"/>
          </a:solidFill>
          <a:latin typeface="+mn-lt"/>
          <a:ea typeface="+mn-ea"/>
          <a:cs typeface="+mn-cs"/>
        </a:defRPr>
      </a:lvl6pPr>
      <a:lvl7pPr marL="2817485" algn="l" defTabSz="469581" rtl="0" eaLnBrk="1" latinLnBrk="0" hangingPunct="1">
        <a:defRPr kumimoji="1" sz="1887" kern="1200">
          <a:solidFill>
            <a:schemeClr val="tx1"/>
          </a:solidFill>
          <a:latin typeface="+mn-lt"/>
          <a:ea typeface="+mn-ea"/>
          <a:cs typeface="+mn-cs"/>
        </a:defRPr>
      </a:lvl7pPr>
      <a:lvl8pPr marL="3287065" algn="l" defTabSz="469581" rtl="0" eaLnBrk="1" latinLnBrk="0" hangingPunct="1">
        <a:defRPr kumimoji="1" sz="1887" kern="1200">
          <a:solidFill>
            <a:schemeClr val="tx1"/>
          </a:solidFill>
          <a:latin typeface="+mn-lt"/>
          <a:ea typeface="+mn-ea"/>
          <a:cs typeface="+mn-cs"/>
        </a:defRPr>
      </a:lvl8pPr>
      <a:lvl9pPr marL="3756646" algn="l" defTabSz="469581" rtl="0" eaLnBrk="1" latinLnBrk="0" hangingPunct="1">
        <a:defRPr kumimoji="1" sz="18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楕円 1">
            <a:extLst>
              <a:ext uri="{FF2B5EF4-FFF2-40B4-BE49-F238E27FC236}">
                <a16:creationId xmlns:a16="http://schemas.microsoft.com/office/drawing/2014/main" id="{B69E32C8-513A-4F50-B54D-FDCAD2AFF82E}"/>
              </a:ext>
            </a:extLst>
          </p:cNvPr>
          <p:cNvSpPr/>
          <p:nvPr/>
        </p:nvSpPr>
        <p:spPr>
          <a:xfrm>
            <a:off x="834799" y="1349141"/>
            <a:ext cx="4973817" cy="1368026"/>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34" name="直線コネクタ 33"/>
          <p:cNvCxnSpPr/>
          <p:nvPr/>
        </p:nvCxnSpPr>
        <p:spPr>
          <a:xfrm>
            <a:off x="3068466" y="564434"/>
            <a:ext cx="0" cy="7233737"/>
          </a:xfrm>
          <a:prstGeom prst="line">
            <a:avLst/>
          </a:prstGeom>
          <a:ln/>
        </p:spPr>
        <p:style>
          <a:lnRef idx="1">
            <a:schemeClr val="dk1"/>
          </a:lnRef>
          <a:fillRef idx="0">
            <a:schemeClr val="dk1"/>
          </a:fillRef>
          <a:effectRef idx="0">
            <a:schemeClr val="dk1"/>
          </a:effectRef>
          <a:fontRef idx="minor">
            <a:schemeClr val="tx1"/>
          </a:fontRef>
        </p:style>
      </p:cxnSp>
      <p:sp>
        <p:nvSpPr>
          <p:cNvPr id="3" name="正方形/長方形 2">
            <a:extLst>
              <a:ext uri="{FF2B5EF4-FFF2-40B4-BE49-F238E27FC236}">
                <a16:creationId xmlns:a16="http://schemas.microsoft.com/office/drawing/2014/main" id="{73389804-B374-42BE-AAEF-22999F851FC1}"/>
              </a:ext>
            </a:extLst>
          </p:cNvPr>
          <p:cNvSpPr/>
          <p:nvPr/>
        </p:nvSpPr>
        <p:spPr>
          <a:xfrm>
            <a:off x="3942833" y="697129"/>
            <a:ext cx="1800000" cy="2535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研究機関</a:t>
            </a:r>
          </a:p>
        </p:txBody>
      </p:sp>
      <p:sp>
        <p:nvSpPr>
          <p:cNvPr id="4" name="正方形/長方形 3">
            <a:extLst>
              <a:ext uri="{FF2B5EF4-FFF2-40B4-BE49-F238E27FC236}">
                <a16:creationId xmlns:a16="http://schemas.microsoft.com/office/drawing/2014/main" id="{78F3419D-F3AB-4716-9878-A77D4CBAF064}"/>
              </a:ext>
            </a:extLst>
          </p:cNvPr>
          <p:cNvSpPr/>
          <p:nvPr/>
        </p:nvSpPr>
        <p:spPr>
          <a:xfrm>
            <a:off x="691277" y="683185"/>
            <a:ext cx="1869474" cy="25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研究者（</a:t>
            </a:r>
            <a:r>
              <a:rPr kumimoji="1" lang="en-US" altLang="ja-JP"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PI</a:t>
            </a: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a:t>
            </a:r>
          </a:p>
        </p:txBody>
      </p:sp>
      <p:sp>
        <p:nvSpPr>
          <p:cNvPr id="5" name="正方形/長方形 4">
            <a:extLst>
              <a:ext uri="{FF2B5EF4-FFF2-40B4-BE49-F238E27FC236}">
                <a16:creationId xmlns:a16="http://schemas.microsoft.com/office/drawing/2014/main" id="{AEA4B341-9CCD-49B0-BE59-44DC31B4024B}"/>
              </a:ext>
            </a:extLst>
          </p:cNvPr>
          <p:cNvSpPr/>
          <p:nvPr/>
        </p:nvSpPr>
        <p:spPr>
          <a:xfrm>
            <a:off x="7423366" y="685949"/>
            <a:ext cx="1800000" cy="2535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配分機関</a:t>
            </a:r>
          </a:p>
        </p:txBody>
      </p:sp>
      <p:sp>
        <p:nvSpPr>
          <p:cNvPr id="6" name="正方形/長方形 5">
            <a:extLst>
              <a:ext uri="{FF2B5EF4-FFF2-40B4-BE49-F238E27FC236}">
                <a16:creationId xmlns:a16="http://schemas.microsoft.com/office/drawing/2014/main" id="{F9B7D8DA-01AC-4102-A8E4-E2CE069076B1}"/>
              </a:ext>
            </a:extLst>
          </p:cNvPr>
          <p:cNvSpPr/>
          <p:nvPr/>
        </p:nvSpPr>
        <p:spPr>
          <a:xfrm>
            <a:off x="3710260" y="1625735"/>
            <a:ext cx="1046340" cy="1030647"/>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研究力向上に</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向けた活用</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方針を策定</a:t>
            </a:r>
          </a:p>
        </p:txBody>
      </p:sp>
      <p:sp>
        <p:nvSpPr>
          <p:cNvPr id="7" name="正方形/長方形 6">
            <a:extLst>
              <a:ext uri="{FF2B5EF4-FFF2-40B4-BE49-F238E27FC236}">
                <a16:creationId xmlns:a16="http://schemas.microsoft.com/office/drawing/2014/main" id="{EA9335D4-7821-470B-AAFC-E999248D3CFC}"/>
              </a:ext>
            </a:extLst>
          </p:cNvPr>
          <p:cNvSpPr/>
          <p:nvPr/>
        </p:nvSpPr>
        <p:spPr>
          <a:xfrm>
            <a:off x="6705761" y="1111989"/>
            <a:ext cx="3248136" cy="657342"/>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公募要領等による周知</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283"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a:t>
            </a:r>
            <a:r>
              <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PI</a:t>
            </a: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人件費が支出可能であることを明記</a:t>
            </a:r>
          </a:p>
        </p:txBody>
      </p:sp>
      <p:sp>
        <p:nvSpPr>
          <p:cNvPr id="8" name="正方形/長方形 7">
            <a:extLst>
              <a:ext uri="{FF2B5EF4-FFF2-40B4-BE49-F238E27FC236}">
                <a16:creationId xmlns:a16="http://schemas.microsoft.com/office/drawing/2014/main" id="{F4FA6F6E-7B59-4945-99F1-FBF4686A46E7}"/>
              </a:ext>
            </a:extLst>
          </p:cNvPr>
          <p:cNvSpPr/>
          <p:nvPr/>
        </p:nvSpPr>
        <p:spPr>
          <a:xfrm>
            <a:off x="621609" y="5051510"/>
            <a:ext cx="5169593" cy="1162201"/>
          </a:xfrm>
          <a:prstGeom prst="rect">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応募書類の作成</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47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283"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○直接経費から人件費を支出する妥当性及び支出額を示す</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47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○額の妥当性を担保するため、配分機関の求めに応じて以下資料を添付</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47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038"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・教職員の俸給表等</a:t>
            </a:r>
            <a:endParaRPr kumimoji="1" lang="en-US" altLang="ja-JP" sz="1038"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038"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・研究実施期間における各年度のエフォート</a:t>
            </a:r>
          </a:p>
        </p:txBody>
      </p:sp>
      <p:sp>
        <p:nvSpPr>
          <p:cNvPr id="10" name="正方形/長方形 9">
            <a:extLst>
              <a:ext uri="{FF2B5EF4-FFF2-40B4-BE49-F238E27FC236}">
                <a16:creationId xmlns:a16="http://schemas.microsoft.com/office/drawing/2014/main" id="{1EF91302-8D5C-4F1C-9D8F-CBDBECAEC88E}"/>
              </a:ext>
            </a:extLst>
          </p:cNvPr>
          <p:cNvSpPr/>
          <p:nvPr/>
        </p:nvSpPr>
        <p:spPr>
          <a:xfrm>
            <a:off x="6705761" y="5502186"/>
            <a:ext cx="3243897" cy="1551092"/>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応募書類の受理・審査</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47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283"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○体制整備状況及び活用方針が提出されている事実を確認</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lang="ja-JP" altLang="en-US" sz="1132" noProof="0" dirty="0">
                <a:solidFill>
                  <a:srgbClr val="000000"/>
                </a:solidFill>
                <a:latin typeface="Calibri"/>
                <a:ea typeface="ＭＳ Ｐゴシック" panose="020B0600070205080204" pitchFamily="50" charset="-128"/>
              </a:rPr>
              <a:t>○</a:t>
            </a:r>
            <a:r>
              <a:rPr lang="ja-JP" altLang="en-US" sz="1132" dirty="0">
                <a:solidFill>
                  <a:srgbClr val="000000"/>
                </a:solidFill>
                <a:latin typeface="Calibri"/>
                <a:ea typeface="ＭＳ Ｐゴシック" panose="020B0600070205080204" pitchFamily="50" charset="-128"/>
              </a:rPr>
              <a:t>計上された</a:t>
            </a:r>
            <a:r>
              <a:rPr lang="ja-JP" altLang="en-US" sz="1132" noProof="0" dirty="0">
                <a:solidFill>
                  <a:srgbClr val="000000"/>
                </a:solidFill>
                <a:latin typeface="Calibri"/>
                <a:ea typeface="ＭＳ Ｐゴシック" panose="020B0600070205080204" pitchFamily="50" charset="-128"/>
              </a:rPr>
              <a:t>経費の妥当性を確認</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283"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○直接経費に</a:t>
            </a:r>
            <a:r>
              <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PI</a:t>
            </a: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人件費が計上されていることのみをもって採択に影響を及ぼすことのないよう、各事業の審査基準に則り適切に審査を実施</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377"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13" name="正方形/長方形 12">
            <a:extLst>
              <a:ext uri="{FF2B5EF4-FFF2-40B4-BE49-F238E27FC236}">
                <a16:creationId xmlns:a16="http://schemas.microsoft.com/office/drawing/2014/main" id="{034E8D1E-3199-4350-B69B-76536C48FB11}"/>
              </a:ext>
            </a:extLst>
          </p:cNvPr>
          <p:cNvSpPr/>
          <p:nvPr/>
        </p:nvSpPr>
        <p:spPr>
          <a:xfrm>
            <a:off x="0" y="213980"/>
            <a:ext cx="10083800" cy="35045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直接経費から</a:t>
            </a:r>
            <a:r>
              <a:rPr kumimoji="1" lang="en-US" altLang="ja-JP" sz="1800" b="1"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PI</a:t>
            </a:r>
            <a:r>
              <a:rPr kumimoji="1" lang="ja-JP" altLang="en-US" sz="1800" b="1"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の人件費を支出する場合のフロー図</a:t>
            </a:r>
          </a:p>
        </p:txBody>
      </p:sp>
      <p:sp>
        <p:nvSpPr>
          <p:cNvPr id="14" name="正方形/長方形 13">
            <a:extLst>
              <a:ext uri="{FF2B5EF4-FFF2-40B4-BE49-F238E27FC236}">
                <a16:creationId xmlns:a16="http://schemas.microsoft.com/office/drawing/2014/main" id="{E6161AAC-07CE-49D9-B427-87E05507EFBF}"/>
              </a:ext>
            </a:extLst>
          </p:cNvPr>
          <p:cNvSpPr/>
          <p:nvPr/>
        </p:nvSpPr>
        <p:spPr>
          <a:xfrm>
            <a:off x="422428" y="2703235"/>
            <a:ext cx="2267672" cy="34126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226"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活用方針に合意し、直接経費</a:t>
            </a:r>
            <a:endParaRPr kumimoji="1" lang="en-US" altLang="ja-JP" sz="1226"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226"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から</a:t>
            </a:r>
            <a:r>
              <a:rPr lang="en-US" altLang="ja-JP" sz="1226" b="1" u="sng" dirty="0">
                <a:solidFill>
                  <a:srgbClr val="000000"/>
                </a:solidFill>
                <a:latin typeface="Calibri"/>
                <a:ea typeface="ＭＳ Ｐゴシック" panose="020B0600070205080204" pitchFamily="50" charset="-128"/>
              </a:rPr>
              <a:t>PI</a:t>
            </a:r>
            <a:r>
              <a:rPr kumimoji="1" lang="ja-JP" altLang="en-US" sz="1226"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人件費を支出する場合</a:t>
            </a:r>
            <a:endParaRPr kumimoji="1" lang="en-US" altLang="ja-JP" sz="1226"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1226"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484367D1-1BE4-4D7F-89EA-B323700208CB}"/>
              </a:ext>
            </a:extLst>
          </p:cNvPr>
          <p:cNvSpPr txBox="1"/>
          <p:nvPr/>
        </p:nvSpPr>
        <p:spPr>
          <a:xfrm>
            <a:off x="1058793" y="2038994"/>
            <a:ext cx="844511" cy="266548"/>
          </a:xfrm>
          <a:prstGeom prst="rect">
            <a:avLst/>
          </a:prstGeom>
          <a:noFill/>
        </p:spPr>
        <p:txBody>
          <a:bodyPr wrap="square" rtlCol="0">
            <a:spAutoFit/>
          </a:bodyPr>
          <a:lstStyle/>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周知・説明</a:t>
            </a:r>
          </a:p>
        </p:txBody>
      </p:sp>
      <p:sp>
        <p:nvSpPr>
          <p:cNvPr id="17" name="正方形/長方形 16">
            <a:extLst>
              <a:ext uri="{FF2B5EF4-FFF2-40B4-BE49-F238E27FC236}">
                <a16:creationId xmlns:a16="http://schemas.microsoft.com/office/drawing/2014/main" id="{90FBE49A-084A-4527-8FDD-D24D36281BDD}"/>
              </a:ext>
            </a:extLst>
          </p:cNvPr>
          <p:cNvSpPr/>
          <p:nvPr/>
        </p:nvSpPr>
        <p:spPr>
          <a:xfrm>
            <a:off x="187639" y="3417382"/>
            <a:ext cx="2742075" cy="266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申請に係る手続</a:t>
            </a:r>
          </a:p>
        </p:txBody>
      </p:sp>
      <p:sp>
        <p:nvSpPr>
          <p:cNvPr id="20" name="正方形/長方形 19">
            <a:extLst>
              <a:ext uri="{FF2B5EF4-FFF2-40B4-BE49-F238E27FC236}">
                <a16:creationId xmlns:a16="http://schemas.microsoft.com/office/drawing/2014/main" id="{55801762-8EAD-45D3-9D16-753603728BAE}"/>
              </a:ext>
            </a:extLst>
          </p:cNvPr>
          <p:cNvSpPr/>
          <p:nvPr/>
        </p:nvSpPr>
        <p:spPr>
          <a:xfrm>
            <a:off x="3197815" y="2895745"/>
            <a:ext cx="3245681" cy="1908651"/>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体制整備状況及び</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活用方針の提出</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ctr" defTabSz="496888" rtl="0" eaLnBrk="0" fontAlgn="base" latinLnBrk="0" hangingPunct="0">
              <a:lnSpc>
                <a:spcPct val="100000"/>
              </a:lnSpc>
              <a:spcBef>
                <a:spcPct val="0"/>
              </a:spcBef>
              <a:spcAft>
                <a:spcPct val="0"/>
              </a:spcAft>
              <a:buClrTx/>
              <a:buSzTx/>
              <a:buFontTx/>
              <a:buNone/>
              <a:tabLst/>
              <a:defRPr/>
            </a:pPr>
            <a:endParaRPr kumimoji="1" lang="en-US" altLang="ja-JP" sz="47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○直接経費からの人件費により確保された財源が適正に執行される体制整備状況及び関連する学内規程を配分機関に提出</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377"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○策定した活用方針</a:t>
            </a:r>
            <a:r>
              <a:rPr lang="ja-JP" altLang="en-US" sz="1132" dirty="0">
                <a:solidFill>
                  <a:srgbClr val="000000"/>
                </a:solidFill>
                <a:latin typeface="Calibri"/>
                <a:ea typeface="ＭＳ Ｐゴシック" panose="020B0600070205080204" pitchFamily="50" charset="-128"/>
              </a:rPr>
              <a:t>を配分機関に</a:t>
            </a: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提出</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377"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en-US" altLang="ja-JP" sz="1038"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a:t>
            </a:r>
            <a:r>
              <a:rPr kumimoji="1" lang="ja-JP" altLang="en-US" sz="1038"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 当該年度に一度提出した場合には再度提出する必要はない。</a:t>
            </a:r>
            <a:endParaRPr kumimoji="1" lang="en-US" altLang="ja-JP" sz="1038"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lang="en-US" altLang="ja-JP" sz="1038" dirty="0">
                <a:solidFill>
                  <a:srgbClr val="000000"/>
                </a:solidFill>
                <a:latin typeface="Calibri"/>
                <a:ea typeface="ＭＳ Ｐゴシック" panose="020B0600070205080204" pitchFamily="50" charset="-128"/>
              </a:rPr>
              <a:t>※</a:t>
            </a:r>
            <a:r>
              <a:rPr lang="ja-JP" altLang="en-US" sz="1038" dirty="0">
                <a:solidFill>
                  <a:srgbClr val="000000"/>
                </a:solidFill>
                <a:latin typeface="Calibri"/>
                <a:ea typeface="ＭＳ Ｐゴシック" panose="020B0600070205080204" pitchFamily="50" charset="-128"/>
              </a:rPr>
              <a:t> </a:t>
            </a:r>
            <a:r>
              <a:rPr lang="en-US" altLang="ja-JP" sz="1038" dirty="0">
                <a:solidFill>
                  <a:srgbClr val="000000"/>
                </a:solidFill>
                <a:latin typeface="Calibri"/>
                <a:ea typeface="ＭＳ Ｐゴシック" panose="020B0600070205080204" pitchFamily="50" charset="-128"/>
              </a:rPr>
              <a:t>PI</a:t>
            </a:r>
            <a:r>
              <a:rPr lang="ja-JP" altLang="en-US" sz="1038" dirty="0">
                <a:solidFill>
                  <a:srgbClr val="000000"/>
                </a:solidFill>
                <a:latin typeface="Calibri"/>
                <a:ea typeface="ＭＳ Ｐゴシック" panose="020B0600070205080204" pitchFamily="50" charset="-128"/>
              </a:rPr>
              <a:t>人件費を計上する研究費の応募申請までに提出</a:t>
            </a:r>
            <a:endParaRPr kumimoji="1" lang="en-US" altLang="ja-JP" sz="1038"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22" name="正方形/長方形 21">
            <a:extLst>
              <a:ext uri="{FF2B5EF4-FFF2-40B4-BE49-F238E27FC236}">
                <a16:creationId xmlns:a16="http://schemas.microsoft.com/office/drawing/2014/main" id="{90FBE49A-084A-4527-8FDD-D24D36281BDD}"/>
              </a:ext>
            </a:extLst>
          </p:cNvPr>
          <p:cNvSpPr/>
          <p:nvPr/>
        </p:nvSpPr>
        <p:spPr>
          <a:xfrm>
            <a:off x="187639" y="1124465"/>
            <a:ext cx="2742075" cy="248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申請前に実施すべき事項</a:t>
            </a:r>
          </a:p>
        </p:txBody>
      </p:sp>
      <p:sp>
        <p:nvSpPr>
          <p:cNvPr id="23" name="右矢印吹き出し 22"/>
          <p:cNvSpPr/>
          <p:nvPr/>
        </p:nvSpPr>
        <p:spPr>
          <a:xfrm rot="5400000">
            <a:off x="1153957" y="1813953"/>
            <a:ext cx="800729" cy="2271558"/>
          </a:xfrm>
          <a:prstGeom prst="rightArrowCallout">
            <a:avLst>
              <a:gd name="adj1" fmla="val 21329"/>
              <a:gd name="adj2" fmla="val 25000"/>
              <a:gd name="adj3" fmla="val 14900"/>
              <a:gd name="adj4" fmla="val 60411"/>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266" tIns="43133" rIns="86266" bIns="43133" numCol="1" spcCol="0" rtlCol="0" fromWordArt="0" anchor="ctr" anchorCtr="0" forceAA="0" compatLnSpc="1">
            <a:prstTxWarp prst="textNoShape">
              <a:avLst/>
            </a:prstTxWarp>
            <a:noAutofit/>
          </a:bodyPr>
          <a:lstStyle/>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ja-JP" altLang="en-US" sz="1321"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2" name="正方形/長方形 31">
            <a:extLst>
              <a:ext uri="{FF2B5EF4-FFF2-40B4-BE49-F238E27FC236}">
                <a16:creationId xmlns:a16="http://schemas.microsoft.com/office/drawing/2014/main" id="{73389804-B374-42BE-AAEF-22999F851FC1}"/>
              </a:ext>
            </a:extLst>
          </p:cNvPr>
          <p:cNvSpPr/>
          <p:nvPr/>
        </p:nvSpPr>
        <p:spPr>
          <a:xfrm>
            <a:off x="10697852" y="694423"/>
            <a:ext cx="1764665" cy="2592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文部科学省</a:t>
            </a:r>
          </a:p>
        </p:txBody>
      </p:sp>
      <p:cxnSp>
        <p:nvCxnSpPr>
          <p:cNvPr id="37" name="直線コネクタ 36"/>
          <p:cNvCxnSpPr/>
          <p:nvPr/>
        </p:nvCxnSpPr>
        <p:spPr>
          <a:xfrm>
            <a:off x="6574629" y="564433"/>
            <a:ext cx="0" cy="7233737"/>
          </a:xfrm>
          <a:prstGeom prst="line">
            <a:avLst/>
          </a:prstGeom>
          <a:ln/>
        </p:spPr>
        <p:style>
          <a:lnRef idx="1">
            <a:schemeClr val="dk1"/>
          </a:lnRef>
          <a:fillRef idx="0">
            <a:schemeClr val="dk1"/>
          </a:fillRef>
          <a:effectRef idx="0">
            <a:schemeClr val="dk1"/>
          </a:effectRef>
          <a:fontRef idx="minor">
            <a:schemeClr val="tx1"/>
          </a:fontRef>
        </p:style>
      </p:cxnSp>
      <p:sp>
        <p:nvSpPr>
          <p:cNvPr id="51" name="正方形/長方形 50">
            <a:extLst>
              <a:ext uri="{FF2B5EF4-FFF2-40B4-BE49-F238E27FC236}">
                <a16:creationId xmlns:a16="http://schemas.microsoft.com/office/drawing/2014/main" id="{43D032BA-4F5D-4C89-A674-B292EB670F37}"/>
              </a:ext>
            </a:extLst>
          </p:cNvPr>
          <p:cNvSpPr/>
          <p:nvPr/>
        </p:nvSpPr>
        <p:spPr>
          <a:xfrm>
            <a:off x="6705761" y="3910972"/>
            <a:ext cx="3248136" cy="774240"/>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提出資料の確認</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ctr" defTabSz="496888" rtl="0" eaLnBrk="0" fontAlgn="base" latinLnBrk="0" hangingPunct="0">
              <a:lnSpc>
                <a:spcPct val="100000"/>
              </a:lnSpc>
              <a:spcBef>
                <a:spcPct val="0"/>
              </a:spcBef>
              <a:spcAft>
                <a:spcPct val="0"/>
              </a:spcAft>
              <a:buClrTx/>
              <a:buSzTx/>
              <a:buFontTx/>
              <a:buNone/>
              <a:tabLst/>
              <a:defRPr/>
            </a:pPr>
            <a:endParaRPr kumimoji="1" lang="en-US" altLang="ja-JP" sz="377"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○提出された資料に不備がある場合（必要な体制が整備されていない等）は改善を要求</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68" name="正方形/長方形 67">
            <a:extLst>
              <a:ext uri="{FF2B5EF4-FFF2-40B4-BE49-F238E27FC236}">
                <a16:creationId xmlns:a16="http://schemas.microsoft.com/office/drawing/2014/main" id="{F9B7D8DA-01AC-4102-A8E4-E2CE069076B1}"/>
              </a:ext>
            </a:extLst>
          </p:cNvPr>
          <p:cNvSpPr/>
          <p:nvPr/>
        </p:nvSpPr>
        <p:spPr>
          <a:xfrm>
            <a:off x="4843942" y="1625735"/>
            <a:ext cx="1037725" cy="1030647"/>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財源が適正に執行される</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体制の整備</a:t>
            </a:r>
          </a:p>
        </p:txBody>
      </p:sp>
      <p:sp>
        <p:nvSpPr>
          <p:cNvPr id="69" name="正方形/長方形 68">
            <a:extLst>
              <a:ext uri="{FF2B5EF4-FFF2-40B4-BE49-F238E27FC236}">
                <a16:creationId xmlns:a16="http://schemas.microsoft.com/office/drawing/2014/main" id="{5AC39AEF-0B99-4078-B35F-F86405399B4B}"/>
              </a:ext>
            </a:extLst>
          </p:cNvPr>
          <p:cNvSpPr/>
          <p:nvPr/>
        </p:nvSpPr>
        <p:spPr>
          <a:xfrm>
            <a:off x="3628117" y="1569335"/>
            <a:ext cx="2319251" cy="1158687"/>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ja-JP" altLang="en-US" sz="1321"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73" name="テキスト ボックス 72">
            <a:extLst>
              <a:ext uri="{FF2B5EF4-FFF2-40B4-BE49-F238E27FC236}">
                <a16:creationId xmlns:a16="http://schemas.microsoft.com/office/drawing/2014/main" id="{484367D1-1BE4-4D7F-89EA-B323700208CB}"/>
              </a:ext>
            </a:extLst>
          </p:cNvPr>
          <p:cNvSpPr txBox="1"/>
          <p:nvPr/>
        </p:nvSpPr>
        <p:spPr>
          <a:xfrm>
            <a:off x="6021240" y="5460758"/>
            <a:ext cx="844511" cy="266548"/>
          </a:xfrm>
          <a:prstGeom prst="rect">
            <a:avLst/>
          </a:prstGeom>
          <a:noFill/>
        </p:spPr>
        <p:txBody>
          <a:bodyPr wrap="square" rtlCol="0">
            <a:spAutoFit/>
          </a:bodyPr>
          <a:lstStyle/>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申請</a:t>
            </a:r>
          </a:p>
        </p:txBody>
      </p:sp>
      <p:sp>
        <p:nvSpPr>
          <p:cNvPr id="12" name="矢印: 右 15">
            <a:extLst>
              <a:ext uri="{FF2B5EF4-FFF2-40B4-BE49-F238E27FC236}">
                <a16:creationId xmlns:a16="http://schemas.microsoft.com/office/drawing/2014/main" id="{6CBAD818-B526-45B1-B4B9-E4DB79C41426}"/>
              </a:ext>
            </a:extLst>
          </p:cNvPr>
          <p:cNvSpPr/>
          <p:nvPr/>
        </p:nvSpPr>
        <p:spPr>
          <a:xfrm flipH="1">
            <a:off x="1094454" y="1496234"/>
            <a:ext cx="2597985" cy="314487"/>
          </a:xfrm>
          <a:prstGeom prst="rightArrow">
            <a:avLst>
              <a:gd name="adj1" fmla="val 79268"/>
              <a:gd name="adj2" fmla="val 52439"/>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所属</a:t>
            </a:r>
            <a:r>
              <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PI</a:t>
            </a: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の意向等の把握</a:t>
            </a:r>
          </a:p>
        </p:txBody>
      </p:sp>
      <p:sp>
        <p:nvSpPr>
          <p:cNvPr id="84" name="テキスト ボックス 83">
            <a:extLst>
              <a:ext uri="{FF2B5EF4-FFF2-40B4-BE49-F238E27FC236}">
                <a16:creationId xmlns:a16="http://schemas.microsoft.com/office/drawing/2014/main" id="{484367D1-1BE4-4D7F-89EA-B323700208CB}"/>
              </a:ext>
            </a:extLst>
          </p:cNvPr>
          <p:cNvSpPr txBox="1"/>
          <p:nvPr/>
        </p:nvSpPr>
        <p:spPr>
          <a:xfrm>
            <a:off x="6036301" y="6292972"/>
            <a:ext cx="844511" cy="266548"/>
          </a:xfrm>
          <a:prstGeom prst="rect">
            <a:avLst/>
          </a:prstGeom>
          <a:noFill/>
        </p:spPr>
        <p:txBody>
          <a:bodyPr wrap="square" rtlCol="0">
            <a:spAutoFit/>
          </a:bodyPr>
          <a:lstStyle/>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採択</a:t>
            </a:r>
          </a:p>
        </p:txBody>
      </p:sp>
      <p:sp>
        <p:nvSpPr>
          <p:cNvPr id="88" name="正方形/長方形 87">
            <a:extLst>
              <a:ext uri="{FF2B5EF4-FFF2-40B4-BE49-F238E27FC236}">
                <a16:creationId xmlns:a16="http://schemas.microsoft.com/office/drawing/2014/main" id="{F4FA6F6E-7B59-4945-99F1-FBF4686A46E7}"/>
              </a:ext>
            </a:extLst>
          </p:cNvPr>
          <p:cNvSpPr/>
          <p:nvPr/>
        </p:nvSpPr>
        <p:spPr>
          <a:xfrm>
            <a:off x="619471" y="6373390"/>
            <a:ext cx="5169593" cy="679888"/>
          </a:xfrm>
          <a:prstGeom prst="rect">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必要書類の提出</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189"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283"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 研究計画書等に</a:t>
            </a:r>
            <a:r>
              <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PI</a:t>
            </a: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人件費を計上</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189"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○（必要に応じ） エフォート管理関連書類の提出</a:t>
            </a:r>
            <a:endParaRPr kumimoji="1" lang="ja-JP" altLang="en-US" sz="1038"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97" name="テキスト ボックス 96">
            <a:extLst>
              <a:ext uri="{FF2B5EF4-FFF2-40B4-BE49-F238E27FC236}">
                <a16:creationId xmlns:a16="http://schemas.microsoft.com/office/drawing/2014/main" id="{484367D1-1BE4-4D7F-89EA-B323700208CB}"/>
              </a:ext>
            </a:extLst>
          </p:cNvPr>
          <p:cNvSpPr txBox="1"/>
          <p:nvPr/>
        </p:nvSpPr>
        <p:spPr>
          <a:xfrm>
            <a:off x="6043921" y="6654268"/>
            <a:ext cx="844511" cy="266548"/>
          </a:xfrm>
          <a:prstGeom prst="rect">
            <a:avLst/>
          </a:prstGeom>
          <a:noFill/>
        </p:spPr>
        <p:txBody>
          <a:bodyPr wrap="square" rtlCol="0">
            <a:spAutoFit/>
          </a:bodyPr>
          <a:lstStyle/>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提出</a:t>
            </a:r>
          </a:p>
        </p:txBody>
      </p:sp>
      <p:cxnSp>
        <p:nvCxnSpPr>
          <p:cNvPr id="25" name="直線矢印コネクタ 24"/>
          <p:cNvCxnSpPr/>
          <p:nvPr/>
        </p:nvCxnSpPr>
        <p:spPr>
          <a:xfrm>
            <a:off x="5857132" y="5701110"/>
            <a:ext cx="818881" cy="0"/>
          </a:xfrm>
          <a:prstGeom prst="straightConnector1">
            <a:avLst/>
          </a:prstGeom>
          <a:ln w="19050">
            <a:tailEnd type="triangle"/>
          </a:ln>
          <a:effectLst/>
        </p:spPr>
        <p:style>
          <a:lnRef idx="2">
            <a:schemeClr val="accent1"/>
          </a:lnRef>
          <a:fillRef idx="0">
            <a:schemeClr val="accent1"/>
          </a:fillRef>
          <a:effectRef idx="1">
            <a:schemeClr val="accent1"/>
          </a:effectRef>
          <a:fontRef idx="minor">
            <a:schemeClr val="tx1"/>
          </a:fontRef>
        </p:style>
      </p:cxnSp>
      <p:sp>
        <p:nvSpPr>
          <p:cNvPr id="43" name="正方形/長方形 42">
            <a:extLst>
              <a:ext uri="{FF2B5EF4-FFF2-40B4-BE49-F238E27FC236}">
                <a16:creationId xmlns:a16="http://schemas.microsoft.com/office/drawing/2014/main" id="{43D032BA-4F5D-4C89-A674-B292EB670F37}"/>
              </a:ext>
            </a:extLst>
          </p:cNvPr>
          <p:cNvSpPr/>
          <p:nvPr/>
        </p:nvSpPr>
        <p:spPr>
          <a:xfrm>
            <a:off x="6705761" y="2152054"/>
            <a:ext cx="3243897" cy="936743"/>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連絡・相談</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ctr" defTabSz="496888" rtl="0" eaLnBrk="0" fontAlgn="base" latinLnBrk="0" hangingPunct="0">
              <a:lnSpc>
                <a:spcPct val="100000"/>
              </a:lnSpc>
              <a:spcBef>
                <a:spcPct val="0"/>
              </a:spcBef>
              <a:spcAft>
                <a:spcPct val="0"/>
              </a:spcAft>
              <a:buClrTx/>
              <a:buSzTx/>
              <a:buFontTx/>
              <a:buNone/>
              <a:tabLst/>
              <a:defRPr/>
            </a:pPr>
            <a:endParaRPr kumimoji="1" lang="en-US" altLang="ja-JP" sz="377"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lvl="0" indent="-86864">
              <a:defRPr/>
            </a:pPr>
            <a:r>
              <a:rPr lang="ja-JP" altLang="en-US" sz="1132" dirty="0">
                <a:solidFill>
                  <a:srgbClr val="000000"/>
                </a:solidFill>
              </a:rPr>
              <a:t>○本制度の利用にあたり疑義が生じた場合や、本制度の趣旨に反する取扱い等があった場合の連絡・相談対応を行う</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cxnSp>
        <p:nvCxnSpPr>
          <p:cNvPr id="39" name="コネクタ: カギ線 4">
            <a:extLst>
              <a:ext uri="{FF2B5EF4-FFF2-40B4-BE49-F238E27FC236}">
                <a16:creationId xmlns:a16="http://schemas.microsoft.com/office/drawing/2014/main" id="{B1658EEE-F582-4177-B627-1453581CC0E2}"/>
              </a:ext>
            </a:extLst>
          </p:cNvPr>
          <p:cNvCxnSpPr>
            <a:cxnSpLocks/>
          </p:cNvCxnSpPr>
          <p:nvPr/>
        </p:nvCxnSpPr>
        <p:spPr>
          <a:xfrm rot="10800000" flipV="1">
            <a:off x="1909850" y="2095201"/>
            <a:ext cx="1704989" cy="431876"/>
          </a:xfrm>
          <a:prstGeom prst="bentConnector3">
            <a:avLst>
              <a:gd name="adj1" fmla="val 100055"/>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rot="10800000">
            <a:off x="5849512" y="6554550"/>
            <a:ext cx="818881" cy="0"/>
          </a:xfrm>
          <a:prstGeom prst="straightConnector1">
            <a:avLst/>
          </a:prstGeom>
          <a:ln w="19050">
            <a:tailEnd type="triangle"/>
          </a:ln>
          <a:effectLst/>
        </p:spPr>
        <p:style>
          <a:lnRef idx="2">
            <a:schemeClr val="accent1"/>
          </a:lnRef>
          <a:fillRef idx="0">
            <a:schemeClr val="accent1"/>
          </a:fillRef>
          <a:effectRef idx="1">
            <a:schemeClr val="accent1"/>
          </a:effectRef>
          <a:fontRef idx="minor">
            <a:schemeClr val="tx1"/>
          </a:fontRef>
        </p:style>
      </p:cxnSp>
      <p:cxnSp>
        <p:nvCxnSpPr>
          <p:cNvPr id="56" name="直線矢印コネクタ 55"/>
          <p:cNvCxnSpPr/>
          <p:nvPr/>
        </p:nvCxnSpPr>
        <p:spPr>
          <a:xfrm>
            <a:off x="5857131" y="6889830"/>
            <a:ext cx="818881" cy="0"/>
          </a:xfrm>
          <a:prstGeom prst="straightConnector1">
            <a:avLst/>
          </a:prstGeom>
          <a:ln w="19050">
            <a:tailEnd type="triangle"/>
          </a:ln>
          <a:effectLst/>
        </p:spPr>
        <p:style>
          <a:lnRef idx="2">
            <a:schemeClr val="accent1"/>
          </a:lnRef>
          <a:fillRef idx="0">
            <a:schemeClr val="accent1"/>
          </a:fillRef>
          <a:effectRef idx="1">
            <a:schemeClr val="accent1"/>
          </a:effectRef>
          <a:fontRef idx="minor">
            <a:schemeClr val="tx1"/>
          </a:fontRef>
        </p:style>
      </p:cxnSp>
      <p:cxnSp>
        <p:nvCxnSpPr>
          <p:cNvPr id="33" name="コネクタ: カギ線 4">
            <a:extLst>
              <a:ext uri="{FF2B5EF4-FFF2-40B4-BE49-F238E27FC236}">
                <a16:creationId xmlns:a16="http://schemas.microsoft.com/office/drawing/2014/main" id="{B1658EEE-F582-4177-B627-1453581CC0E2}"/>
              </a:ext>
            </a:extLst>
          </p:cNvPr>
          <p:cNvCxnSpPr>
            <a:cxnSpLocks/>
          </p:cNvCxnSpPr>
          <p:nvPr/>
        </p:nvCxnSpPr>
        <p:spPr>
          <a:xfrm>
            <a:off x="6466176" y="3654463"/>
            <a:ext cx="1477672" cy="209880"/>
          </a:xfrm>
          <a:prstGeom prst="bentConnector3">
            <a:avLst>
              <a:gd name="adj1" fmla="val 99634"/>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6572844" y="3366529"/>
            <a:ext cx="2914922" cy="261610"/>
          </a:xfrm>
          <a:prstGeom prst="rect">
            <a:avLst/>
          </a:prstGeom>
          <a:noFill/>
        </p:spPr>
        <p:txBody>
          <a:bodyPr wrap="square" rtlCol="0">
            <a:spAutoFit/>
          </a:bodyPr>
          <a:lstStyle/>
          <a:p>
            <a:r>
              <a:rPr kumimoji="1" lang="en-US" altLang="ja-JP" sz="1100" dirty="0"/>
              <a:t>PI</a:t>
            </a:r>
            <a:r>
              <a:rPr kumimoji="1" lang="ja-JP" altLang="en-US" sz="1100" dirty="0"/>
              <a:t>人件費を計上する研究費の申請までに提出</a:t>
            </a:r>
          </a:p>
        </p:txBody>
      </p:sp>
    </p:spTree>
    <p:extLst>
      <p:ext uri="{BB962C8B-B14F-4D97-AF65-F5344CB8AC3E}">
        <p14:creationId xmlns:p14="http://schemas.microsoft.com/office/powerpoint/2010/main" val="3022229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線コネクタ 33"/>
          <p:cNvCxnSpPr/>
          <p:nvPr/>
        </p:nvCxnSpPr>
        <p:spPr>
          <a:xfrm>
            <a:off x="3359109" y="564434"/>
            <a:ext cx="0" cy="7233737"/>
          </a:xfrm>
          <a:prstGeom prst="line">
            <a:avLst/>
          </a:prstGeom>
          <a:ln/>
        </p:spPr>
        <p:style>
          <a:lnRef idx="1">
            <a:schemeClr val="dk1"/>
          </a:lnRef>
          <a:fillRef idx="0">
            <a:schemeClr val="dk1"/>
          </a:fillRef>
          <a:effectRef idx="0">
            <a:schemeClr val="dk1"/>
          </a:effectRef>
          <a:fontRef idx="minor">
            <a:schemeClr val="tx1"/>
          </a:fontRef>
        </p:style>
      </p:cxnSp>
      <p:sp>
        <p:nvSpPr>
          <p:cNvPr id="3" name="正方形/長方形 2">
            <a:extLst>
              <a:ext uri="{FF2B5EF4-FFF2-40B4-BE49-F238E27FC236}">
                <a16:creationId xmlns:a16="http://schemas.microsoft.com/office/drawing/2014/main" id="{73389804-B374-42BE-AAEF-22999F851FC1}"/>
              </a:ext>
            </a:extLst>
          </p:cNvPr>
          <p:cNvSpPr/>
          <p:nvPr/>
        </p:nvSpPr>
        <p:spPr>
          <a:xfrm>
            <a:off x="4204371" y="847473"/>
            <a:ext cx="1800000" cy="2535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研究機関</a:t>
            </a:r>
          </a:p>
        </p:txBody>
      </p:sp>
      <p:sp>
        <p:nvSpPr>
          <p:cNvPr id="4" name="正方形/長方形 3">
            <a:extLst>
              <a:ext uri="{FF2B5EF4-FFF2-40B4-BE49-F238E27FC236}">
                <a16:creationId xmlns:a16="http://schemas.microsoft.com/office/drawing/2014/main" id="{78F3419D-F3AB-4716-9878-A77D4CBAF064}"/>
              </a:ext>
            </a:extLst>
          </p:cNvPr>
          <p:cNvSpPr/>
          <p:nvPr/>
        </p:nvSpPr>
        <p:spPr>
          <a:xfrm>
            <a:off x="811671" y="849858"/>
            <a:ext cx="1800000" cy="25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研究者（</a:t>
            </a:r>
            <a:r>
              <a:rPr kumimoji="1" lang="en-US" altLang="ja-JP"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PI</a:t>
            </a: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a:t>
            </a:r>
          </a:p>
        </p:txBody>
      </p:sp>
      <p:sp>
        <p:nvSpPr>
          <p:cNvPr id="5" name="正方形/長方形 4">
            <a:extLst>
              <a:ext uri="{FF2B5EF4-FFF2-40B4-BE49-F238E27FC236}">
                <a16:creationId xmlns:a16="http://schemas.microsoft.com/office/drawing/2014/main" id="{AEA4B341-9CCD-49B0-BE59-44DC31B4024B}"/>
              </a:ext>
            </a:extLst>
          </p:cNvPr>
          <p:cNvSpPr/>
          <p:nvPr/>
        </p:nvSpPr>
        <p:spPr>
          <a:xfrm>
            <a:off x="7591802" y="864910"/>
            <a:ext cx="1800000" cy="2535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配分機関</a:t>
            </a:r>
          </a:p>
        </p:txBody>
      </p:sp>
      <p:sp>
        <p:nvSpPr>
          <p:cNvPr id="13" name="正方形/長方形 12">
            <a:extLst>
              <a:ext uri="{FF2B5EF4-FFF2-40B4-BE49-F238E27FC236}">
                <a16:creationId xmlns:a16="http://schemas.microsoft.com/office/drawing/2014/main" id="{034E8D1E-3199-4350-B69B-76536C48FB11}"/>
              </a:ext>
            </a:extLst>
          </p:cNvPr>
          <p:cNvSpPr/>
          <p:nvPr/>
        </p:nvSpPr>
        <p:spPr>
          <a:xfrm>
            <a:off x="0" y="213980"/>
            <a:ext cx="10083800" cy="35045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直接経費から</a:t>
            </a:r>
            <a:r>
              <a:rPr kumimoji="1" lang="en-US" altLang="ja-JP" sz="1800" b="1"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PI</a:t>
            </a:r>
            <a:r>
              <a:rPr kumimoji="1" lang="ja-JP" altLang="en-US" sz="1800" b="1"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の人件費を支出する場合のフロー図</a:t>
            </a:r>
          </a:p>
        </p:txBody>
      </p:sp>
      <p:sp>
        <p:nvSpPr>
          <p:cNvPr id="32" name="正方形/長方形 31">
            <a:extLst>
              <a:ext uri="{FF2B5EF4-FFF2-40B4-BE49-F238E27FC236}">
                <a16:creationId xmlns:a16="http://schemas.microsoft.com/office/drawing/2014/main" id="{73389804-B374-42BE-AAEF-22999F851FC1}"/>
              </a:ext>
            </a:extLst>
          </p:cNvPr>
          <p:cNvSpPr/>
          <p:nvPr/>
        </p:nvSpPr>
        <p:spPr>
          <a:xfrm>
            <a:off x="11018709" y="858982"/>
            <a:ext cx="1764665" cy="2592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文部科学省</a:t>
            </a:r>
          </a:p>
        </p:txBody>
      </p:sp>
      <p:cxnSp>
        <p:nvCxnSpPr>
          <p:cNvPr id="37" name="直線コネクタ 36"/>
          <p:cNvCxnSpPr/>
          <p:nvPr/>
        </p:nvCxnSpPr>
        <p:spPr>
          <a:xfrm>
            <a:off x="6805745" y="564433"/>
            <a:ext cx="0" cy="7233737"/>
          </a:xfrm>
          <a:prstGeom prst="line">
            <a:avLst/>
          </a:prstGeom>
          <a:ln/>
        </p:spPr>
        <p:style>
          <a:lnRef idx="1">
            <a:schemeClr val="dk1"/>
          </a:lnRef>
          <a:fillRef idx="0">
            <a:schemeClr val="dk1"/>
          </a:fillRef>
          <a:effectRef idx="0">
            <a:schemeClr val="dk1"/>
          </a:effectRef>
          <a:fontRef idx="minor">
            <a:schemeClr val="tx1"/>
          </a:fontRef>
        </p:style>
      </p:cxnSp>
      <p:sp>
        <p:nvSpPr>
          <p:cNvPr id="35" name="正方形/長方形 34">
            <a:extLst>
              <a:ext uri="{FF2B5EF4-FFF2-40B4-BE49-F238E27FC236}">
                <a16:creationId xmlns:a16="http://schemas.microsoft.com/office/drawing/2014/main" id="{F4FA6F6E-7B59-4945-99F1-FBF4686A46E7}"/>
              </a:ext>
            </a:extLst>
          </p:cNvPr>
          <p:cNvSpPr/>
          <p:nvPr/>
        </p:nvSpPr>
        <p:spPr>
          <a:xfrm>
            <a:off x="311372" y="1843913"/>
            <a:ext cx="6183001" cy="752773"/>
          </a:xfrm>
          <a:prstGeom prst="rect">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47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283"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研究に係る実績の報告</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47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5725" marR="0" lvl="0" indent="722313"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　　　　　　　　　　　○（必要に応じ）エフォート管理関連書類の提出</a:t>
            </a:r>
            <a:endParaRPr kumimoji="1" lang="en-US" altLang="ja-JP" sz="47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5725" marR="0" lvl="0" indent="722313"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　　　　　　　　　　　○会計実績報告書の提出</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40" name="正方形/長方形 39">
            <a:extLst>
              <a:ext uri="{FF2B5EF4-FFF2-40B4-BE49-F238E27FC236}">
                <a16:creationId xmlns:a16="http://schemas.microsoft.com/office/drawing/2014/main" id="{90FBE49A-084A-4527-8FDD-D24D36281BDD}"/>
              </a:ext>
            </a:extLst>
          </p:cNvPr>
          <p:cNvSpPr/>
          <p:nvPr/>
        </p:nvSpPr>
        <p:spPr>
          <a:xfrm>
            <a:off x="178774" y="1459426"/>
            <a:ext cx="3014559" cy="266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執行後の手続</a:t>
            </a:r>
          </a:p>
        </p:txBody>
      </p:sp>
      <p:sp>
        <p:nvSpPr>
          <p:cNvPr id="43" name="正方形/長方形 42">
            <a:extLst>
              <a:ext uri="{FF2B5EF4-FFF2-40B4-BE49-F238E27FC236}">
                <a16:creationId xmlns:a16="http://schemas.microsoft.com/office/drawing/2014/main" id="{55801762-8EAD-45D3-9D16-753603728BAE}"/>
              </a:ext>
            </a:extLst>
          </p:cNvPr>
          <p:cNvSpPr/>
          <p:nvPr/>
        </p:nvSpPr>
        <p:spPr>
          <a:xfrm>
            <a:off x="3891497" y="4449490"/>
            <a:ext cx="2207115" cy="1250922"/>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確保した財源の活用実績の報告</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ctr" defTabSz="496888" rtl="0" eaLnBrk="0" fontAlgn="base" latinLnBrk="0" hangingPunct="0">
              <a:lnSpc>
                <a:spcPct val="100000"/>
              </a:lnSpc>
              <a:spcBef>
                <a:spcPct val="0"/>
              </a:spcBef>
              <a:spcAft>
                <a:spcPct val="0"/>
              </a:spcAft>
              <a:buClrTx/>
              <a:buSzTx/>
              <a:buFontTx/>
              <a:buNone/>
              <a:tabLst/>
              <a:defRPr/>
            </a:pPr>
            <a:endParaRPr kumimoji="1" lang="en-US" altLang="ja-JP" sz="47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○具体的な活用内容や効果等を記載した活用実績を報告</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377"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○策定した活用方針とともに同報告を公表</a:t>
            </a:r>
            <a:endParaRPr kumimoji="1" lang="en-US" altLang="ja-JP" sz="377"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44" name="正方形/長方形 43">
            <a:extLst>
              <a:ext uri="{FF2B5EF4-FFF2-40B4-BE49-F238E27FC236}">
                <a16:creationId xmlns:a16="http://schemas.microsoft.com/office/drawing/2014/main" id="{43D032BA-4F5D-4C89-A674-B292EB670F37}"/>
              </a:ext>
            </a:extLst>
          </p:cNvPr>
          <p:cNvSpPr/>
          <p:nvPr/>
        </p:nvSpPr>
        <p:spPr>
          <a:xfrm>
            <a:off x="7040311" y="4617092"/>
            <a:ext cx="2801656" cy="845633"/>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提出資料の確認</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ctr" defTabSz="496888" rtl="0" eaLnBrk="0" fontAlgn="base" latinLnBrk="0" hangingPunct="0">
              <a:lnSpc>
                <a:spcPct val="100000"/>
              </a:lnSpc>
              <a:spcBef>
                <a:spcPct val="0"/>
              </a:spcBef>
              <a:spcAft>
                <a:spcPct val="0"/>
              </a:spcAft>
              <a:buClrTx/>
              <a:buSzTx/>
              <a:buFontTx/>
              <a:buNone/>
              <a:tabLst/>
              <a:defRPr/>
            </a:pPr>
            <a:endParaRPr kumimoji="1" lang="en-US" altLang="ja-JP" sz="377"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○活用方針に沿って執行されていない場合は研究機関に対して確認し、必要に応じて改善を要求する等適切に対応</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377"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48" name="テキスト ボックス 47">
            <a:extLst>
              <a:ext uri="{FF2B5EF4-FFF2-40B4-BE49-F238E27FC236}">
                <a16:creationId xmlns:a16="http://schemas.microsoft.com/office/drawing/2014/main" id="{484367D1-1BE4-4D7F-89EA-B323700208CB}"/>
              </a:ext>
            </a:extLst>
          </p:cNvPr>
          <p:cNvSpPr txBox="1"/>
          <p:nvPr/>
        </p:nvSpPr>
        <p:spPr>
          <a:xfrm>
            <a:off x="6770503" y="1958757"/>
            <a:ext cx="1963605" cy="266548"/>
          </a:xfrm>
          <a:prstGeom prst="rect">
            <a:avLst/>
          </a:prstGeom>
          <a:noFill/>
        </p:spPr>
        <p:txBody>
          <a:bodyPr wrap="square" rtlCol="0">
            <a:spAutoFit/>
          </a:bodyPr>
          <a:lstStyle/>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翌年度の５月末までに提出</a:t>
            </a:r>
          </a:p>
        </p:txBody>
      </p:sp>
      <p:sp>
        <p:nvSpPr>
          <p:cNvPr id="65" name="テキスト ボックス 64">
            <a:extLst>
              <a:ext uri="{FF2B5EF4-FFF2-40B4-BE49-F238E27FC236}">
                <a16:creationId xmlns:a16="http://schemas.microsoft.com/office/drawing/2014/main" id="{484367D1-1BE4-4D7F-89EA-B323700208CB}"/>
              </a:ext>
            </a:extLst>
          </p:cNvPr>
          <p:cNvSpPr txBox="1"/>
          <p:nvPr/>
        </p:nvSpPr>
        <p:spPr>
          <a:xfrm>
            <a:off x="6175182" y="5322155"/>
            <a:ext cx="874619" cy="400110"/>
          </a:xfrm>
          <a:prstGeom prst="rect">
            <a:avLst/>
          </a:prstGeom>
          <a:noFill/>
        </p:spPr>
        <p:txBody>
          <a:bodyPr wrap="square" rtlCol="0">
            <a:spAutoFit/>
          </a:bodyPr>
          <a:lstStyle/>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必要あれば</a:t>
            </a:r>
            <a:endParaRPr kumimoji="1" lang="en-US" altLang="ja-JP"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改善を要求</a:t>
            </a:r>
          </a:p>
        </p:txBody>
      </p:sp>
      <p:sp>
        <p:nvSpPr>
          <p:cNvPr id="66" name="正方形/長方形 65">
            <a:extLst>
              <a:ext uri="{FF2B5EF4-FFF2-40B4-BE49-F238E27FC236}">
                <a16:creationId xmlns:a16="http://schemas.microsoft.com/office/drawing/2014/main" id="{43D032BA-4F5D-4C89-A674-B292EB670F37}"/>
              </a:ext>
            </a:extLst>
          </p:cNvPr>
          <p:cNvSpPr/>
          <p:nvPr/>
        </p:nvSpPr>
        <p:spPr>
          <a:xfrm>
            <a:off x="7049801" y="6636253"/>
            <a:ext cx="2796452" cy="44655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フォローアップ・</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グッドプラクティスの展開</a:t>
            </a:r>
            <a:endParaRPr kumimoji="1" lang="en-US" altLang="ja-JP" sz="377"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80" name="右矢印吹き出し 79"/>
          <p:cNvSpPr/>
          <p:nvPr/>
        </p:nvSpPr>
        <p:spPr>
          <a:xfrm rot="10800000">
            <a:off x="7040308" y="6599731"/>
            <a:ext cx="2801657" cy="521175"/>
          </a:xfrm>
          <a:prstGeom prst="rightArrowCallout">
            <a:avLst>
              <a:gd name="adj1" fmla="val 0"/>
              <a:gd name="adj2" fmla="val 0"/>
              <a:gd name="adj3" fmla="val 0"/>
              <a:gd name="adj4" fmla="val 100000"/>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266" tIns="43133" rIns="86266" bIns="43133" numCol="1" spcCol="0" rtlCol="0" fromWordArt="0" anchor="ctr" anchorCtr="0" forceAA="0" compatLnSpc="1">
            <a:prstTxWarp prst="textNoShape">
              <a:avLst/>
            </a:prstTxWarp>
            <a:noAutofit/>
          </a:bodyPr>
          <a:lstStyle/>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ja-JP" altLang="en-US" sz="1321"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2" name="テキスト ボックス 41">
            <a:extLst>
              <a:ext uri="{FF2B5EF4-FFF2-40B4-BE49-F238E27FC236}">
                <a16:creationId xmlns:a16="http://schemas.microsoft.com/office/drawing/2014/main" id="{484367D1-1BE4-4D7F-89EA-B323700208CB}"/>
              </a:ext>
            </a:extLst>
          </p:cNvPr>
          <p:cNvSpPr txBox="1"/>
          <p:nvPr/>
        </p:nvSpPr>
        <p:spPr>
          <a:xfrm>
            <a:off x="6048219" y="4329692"/>
            <a:ext cx="1188240" cy="400110"/>
          </a:xfrm>
          <a:prstGeom prst="rect">
            <a:avLst/>
          </a:prstGeom>
          <a:noFill/>
        </p:spPr>
        <p:txBody>
          <a:bodyPr wrap="square" rtlCol="0">
            <a:spAutoFit/>
          </a:bodyPr>
          <a:lstStyle/>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翌年度の６月末</a:t>
            </a:r>
            <a:endParaRPr kumimoji="1" lang="en-US" altLang="ja-JP"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err="1">
                <a:ln>
                  <a:noFill/>
                </a:ln>
                <a:solidFill>
                  <a:srgbClr val="000000"/>
                </a:solidFill>
                <a:effectLst/>
                <a:uLnTx/>
                <a:uFillTx/>
                <a:latin typeface="Arial" panose="020B0604020202020204" pitchFamily="34" charset="0"/>
                <a:ea typeface="ＭＳ Ｐゴシック" panose="020B0600070205080204" pitchFamily="50" charset="-128"/>
                <a:cs typeface="+mn-cs"/>
              </a:rPr>
              <a:t>までに提</a:t>
            </a:r>
            <a:r>
              <a:rPr kumimoji="1" lang="ja-JP" altLang="en-US"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出</a:t>
            </a:r>
          </a:p>
        </p:txBody>
      </p:sp>
      <p:cxnSp>
        <p:nvCxnSpPr>
          <p:cNvPr id="56" name="直線矢印コネクタ 55"/>
          <p:cNvCxnSpPr/>
          <p:nvPr/>
        </p:nvCxnSpPr>
        <p:spPr>
          <a:xfrm>
            <a:off x="6144332" y="4742780"/>
            <a:ext cx="873596" cy="0"/>
          </a:xfrm>
          <a:prstGeom prst="straightConnector1">
            <a:avLst/>
          </a:prstGeom>
          <a:ln w="6350">
            <a:tailEnd type="triangle"/>
          </a:ln>
          <a:effectLst/>
        </p:spPr>
        <p:style>
          <a:lnRef idx="2">
            <a:schemeClr val="accent1"/>
          </a:lnRef>
          <a:fillRef idx="0">
            <a:schemeClr val="accent1"/>
          </a:fillRef>
          <a:effectRef idx="1">
            <a:schemeClr val="accent1"/>
          </a:effectRef>
          <a:fontRef idx="minor">
            <a:schemeClr val="tx1"/>
          </a:fontRef>
        </p:style>
      </p:cxnSp>
      <p:sp>
        <p:nvSpPr>
          <p:cNvPr id="33" name="正方形/長方形 32">
            <a:extLst>
              <a:ext uri="{FF2B5EF4-FFF2-40B4-BE49-F238E27FC236}">
                <a16:creationId xmlns:a16="http://schemas.microsoft.com/office/drawing/2014/main" id="{1EF91302-8D5C-4F1C-9D8F-CBDBECAEC88E}"/>
              </a:ext>
            </a:extLst>
          </p:cNvPr>
          <p:cNvSpPr/>
          <p:nvPr/>
        </p:nvSpPr>
        <p:spPr>
          <a:xfrm>
            <a:off x="7040310" y="5737963"/>
            <a:ext cx="2801656" cy="637371"/>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研究者等からの要望や実施状況・活用実績等を踏まえつつ対象事業の拡大を検討</a:t>
            </a:r>
            <a:endParaRPr kumimoji="1" lang="en-US" altLang="ja-JP" sz="47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283"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cxnSp>
        <p:nvCxnSpPr>
          <p:cNvPr id="38" name="コネクタ: カギ線 40">
            <a:extLst>
              <a:ext uri="{FF2B5EF4-FFF2-40B4-BE49-F238E27FC236}">
                <a16:creationId xmlns:a16="http://schemas.microsoft.com/office/drawing/2014/main" id="{B5F804D0-EE6E-4D49-BFB3-373A6B79AE78}"/>
              </a:ext>
            </a:extLst>
          </p:cNvPr>
          <p:cNvCxnSpPr>
            <a:cxnSpLocks/>
            <a:stCxn id="35" idx="3"/>
          </p:cNvCxnSpPr>
          <p:nvPr/>
        </p:nvCxnSpPr>
        <p:spPr>
          <a:xfrm>
            <a:off x="6494373" y="2220300"/>
            <a:ext cx="1801453" cy="376386"/>
          </a:xfrm>
          <a:prstGeom prst="bentConnector3">
            <a:avLst>
              <a:gd name="adj1" fmla="val 99913"/>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flipH="1">
            <a:off x="6159572" y="5308533"/>
            <a:ext cx="842430" cy="0"/>
          </a:xfrm>
          <a:prstGeom prst="straightConnector1">
            <a:avLst/>
          </a:prstGeom>
          <a:ln w="6350">
            <a:tailEnd type="triangle"/>
          </a:ln>
          <a:effectLst/>
        </p:spPr>
        <p:style>
          <a:lnRef idx="2">
            <a:schemeClr val="accent1"/>
          </a:lnRef>
          <a:fillRef idx="0">
            <a:schemeClr val="accent1"/>
          </a:fillRef>
          <a:effectRef idx="1">
            <a:schemeClr val="accent1"/>
          </a:effectRef>
          <a:fontRef idx="minor">
            <a:schemeClr val="tx1"/>
          </a:fontRef>
        </p:style>
      </p:cxnSp>
      <p:sp>
        <p:nvSpPr>
          <p:cNvPr id="39" name="正方形/長方形 38">
            <a:extLst>
              <a:ext uri="{FF2B5EF4-FFF2-40B4-BE49-F238E27FC236}">
                <a16:creationId xmlns:a16="http://schemas.microsoft.com/office/drawing/2014/main" id="{1EF91302-8D5C-4F1C-9D8F-CBDBECAEC88E}"/>
              </a:ext>
            </a:extLst>
          </p:cNvPr>
          <p:cNvSpPr/>
          <p:nvPr/>
        </p:nvSpPr>
        <p:spPr>
          <a:xfrm>
            <a:off x="7040310" y="2647830"/>
            <a:ext cx="2801656" cy="987039"/>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額の確定に係る手続</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5725" marR="0" lvl="0" indent="-85725"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○証拠書類の記載が適切でなかったことが判明した場合には、人件費等に充当した額の一部又は、全部を返還させることが可能</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283"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115472051"/>
      </p:ext>
    </p:extLst>
  </p:cSld>
  <p:clrMapOvr>
    <a:masterClrMapping/>
  </p:clrMapOvr>
</p:sld>
</file>

<file path=ppt/theme/theme1.xml><?xml version="1.0" encoding="utf-8"?>
<a:theme xmlns:a="http://schemas.openxmlformats.org/drawingml/2006/main" name="Office テーマ">
  <a:themeElements>
    <a:clrScheme name="mext0322">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emplate.potx" id="{64148B76-F13B-4AA6-A6C8-592CB6631E7E}" vid="{89AF1AA3-EDD6-4B20-88C7-7E35EA09776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601</Words>
  <Application>Microsoft Office PowerPoint</Application>
  <PresentationFormat>ユーザー設定</PresentationFormat>
  <Paragraphs>90</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Bold</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2021-01-28T04:00:14Z</dcterms:created>
  <dcterms:modified xsi:type="dcterms:W3CDTF">2021-01-28T04:00:18Z</dcterms:modified>
</cp:coreProperties>
</file>