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表紙" id="{1E3ADF40-67D1-4369-B051-8EF8C554FDB3}">
          <p14:sldIdLst>
            <p14:sldId id="256"/>
          </p14:sldIdLst>
        </p14:section>
        <p14:section name="研究概要" id="{44CA5C37-EEE1-4198-B980-38C8368F48D7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6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01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19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12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07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53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763D3EC-C875-4E39-A004-15DB649D3B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419" y="14932"/>
            <a:ext cx="9656901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7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4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90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41C94-3CD6-40F9-B6D3-9B184A2880AA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645D-403C-4A52-BF3A-0E0A13B4D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8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7CB363-1CA2-4B8F-9331-B645BC1924C2}"/>
              </a:ext>
            </a:extLst>
          </p:cNvPr>
          <p:cNvSpPr txBox="1"/>
          <p:nvPr/>
        </p:nvSpPr>
        <p:spPr>
          <a:xfrm>
            <a:off x="759424" y="1364566"/>
            <a:ext cx="775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>
                    <a:lumMod val="75000"/>
                  </a:schemeClr>
                </a:solidFill>
              </a:rPr>
              <a:t>研究開発課題名</a:t>
            </a:r>
            <a:r>
              <a:rPr kumimoji="1" lang="ja-JP" altLang="en-US" sz="3600" b="1" dirty="0"/>
              <a:t>　　　　　　　　　　　　　　　　　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9341A4-5198-4A76-AFE1-477EFFA6D2E4}"/>
              </a:ext>
            </a:extLst>
          </p:cNvPr>
          <p:cNvSpPr txBox="1"/>
          <p:nvPr/>
        </p:nvSpPr>
        <p:spPr>
          <a:xfrm>
            <a:off x="4812323" y="4847104"/>
            <a:ext cx="42819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>
                    <a:lumMod val="75000"/>
                  </a:schemeClr>
                </a:solidFill>
              </a:rPr>
              <a:t>研究代表者名</a:t>
            </a:r>
            <a:r>
              <a:rPr kumimoji="1" lang="ja-JP" altLang="en-US" sz="3200" b="1" dirty="0"/>
              <a:t>　　　　　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0B0052-7F7A-4A82-8BE9-4759C8A3B317}"/>
              </a:ext>
            </a:extLst>
          </p:cNvPr>
          <p:cNvSpPr txBox="1"/>
          <p:nvPr/>
        </p:nvSpPr>
        <p:spPr>
          <a:xfrm>
            <a:off x="4812323" y="3767797"/>
            <a:ext cx="27558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機関名</a:t>
            </a:r>
            <a:r>
              <a:rPr kumimoji="1" lang="ja-JP" altLang="en-US" sz="2800" b="1" dirty="0"/>
              <a:t>　　　　　　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所属・役職</a:t>
            </a:r>
            <a:r>
              <a:rPr kumimoji="1" lang="ja-JP" altLang="en-US" sz="2800" b="1" dirty="0"/>
              <a:t>　　　　</a:t>
            </a:r>
            <a:endParaRPr kumimoji="1" lang="en-US" altLang="ja-JP" sz="2800" b="1" dirty="0"/>
          </a:p>
        </p:txBody>
      </p:sp>
    </p:spTree>
    <p:extLst>
      <p:ext uri="{BB962C8B-B14F-4D97-AF65-F5344CB8AC3E}">
        <p14:creationId xmlns:p14="http://schemas.microsoft.com/office/powerpoint/2010/main" val="172183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8312F1-09BC-4015-BD32-E74652368AF8}"/>
              </a:ext>
            </a:extLst>
          </p:cNvPr>
          <p:cNvSpPr txBox="1"/>
          <p:nvPr/>
        </p:nvSpPr>
        <p:spPr>
          <a:xfrm>
            <a:off x="689084" y="457842"/>
            <a:ext cx="77512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>
                    <a:lumMod val="75000"/>
                  </a:schemeClr>
                </a:solidFill>
              </a:rPr>
              <a:t>研究概要を</a:t>
            </a:r>
            <a:r>
              <a:rPr kumimoji="1" lang="en-US" altLang="ja-JP" sz="3200" b="1" dirty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kumimoji="1" lang="ja-JP" altLang="en-US" sz="3200" b="1" dirty="0">
                <a:solidFill>
                  <a:schemeClr val="bg1">
                    <a:lumMod val="75000"/>
                  </a:schemeClr>
                </a:solidFill>
              </a:rPr>
              <a:t>ページ程度で記載してください。</a:t>
            </a:r>
            <a:endParaRPr kumimoji="1" lang="en-US" altLang="ja-JP" sz="3200" b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ja-JP" altLang="en-US" sz="2400" b="1" dirty="0">
                <a:solidFill>
                  <a:schemeClr val="bg1">
                    <a:lumMod val="75000"/>
                  </a:schemeClr>
                </a:solidFill>
              </a:rPr>
              <a:t>（最大</a:t>
            </a:r>
            <a:r>
              <a:rPr kumimoji="1" lang="en-US" altLang="ja-JP" sz="2400" b="1" dirty="0">
                <a:solidFill>
                  <a:schemeClr val="bg1">
                    <a:lumMod val="75000"/>
                  </a:schemeClr>
                </a:solidFill>
              </a:rPr>
              <a:t>10</a:t>
            </a:r>
            <a:r>
              <a:rPr kumimoji="1" lang="ja-JP" altLang="en-US" sz="2400" b="1" dirty="0">
                <a:solidFill>
                  <a:schemeClr val="bg1">
                    <a:lumMod val="75000"/>
                  </a:schemeClr>
                </a:solidFill>
              </a:rPr>
              <a:t>ページまで）　　　　　　　　　　　　　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820450-4471-45ED-A586-E93E0A514CAF}"/>
              </a:ext>
            </a:extLst>
          </p:cNvPr>
          <p:cNvSpPr txBox="1"/>
          <p:nvPr/>
        </p:nvSpPr>
        <p:spPr>
          <a:xfrm>
            <a:off x="1159897" y="1643358"/>
            <a:ext cx="5274521" cy="21287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00"/>
              </a:spcBef>
            </a:pPr>
            <a:r>
              <a:rPr kumimoji="1" lang="en-US" altLang="ja-JP" sz="24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Contents </a:t>
            </a:r>
            <a:r>
              <a:rPr kumimoji="1" lang="ja-JP" altLang="en-US" sz="24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の例</a:t>
            </a:r>
            <a:endParaRPr kumimoji="1" lang="en-US" altLang="ja-JP" sz="2400" b="1" dirty="0">
              <a:solidFill>
                <a:schemeClr val="bg1">
                  <a:lumMod val="75000"/>
                </a:schemeClr>
              </a:solidFill>
              <a:latin typeface="+mn-ea"/>
            </a:endParaRPr>
          </a:p>
          <a:p>
            <a:pPr marL="801688" indent="-358775">
              <a:spcBef>
                <a:spcPts val="200"/>
              </a:spcBef>
              <a:buFont typeface="+mj-lt"/>
              <a:buAutoNum type="arabicPeriod"/>
            </a:pPr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標的疾患と未充足医療ニーズ</a:t>
            </a:r>
            <a:endParaRPr kumimoji="1" lang="en-US" altLang="ja-JP" sz="2000" b="1" dirty="0">
              <a:solidFill>
                <a:schemeClr val="bg1">
                  <a:lumMod val="75000"/>
                </a:schemeClr>
              </a:solidFill>
              <a:latin typeface="+mn-ea"/>
            </a:endParaRPr>
          </a:p>
          <a:p>
            <a:pPr marL="801688" indent="-358775">
              <a:spcBef>
                <a:spcPts val="200"/>
              </a:spcBef>
              <a:buFont typeface="+mj-lt"/>
              <a:buAutoNum type="arabicPeriod"/>
            </a:pPr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研究開発中のシーズ</a:t>
            </a:r>
            <a:endParaRPr kumimoji="1" lang="en-US" altLang="ja-JP" sz="2000" b="1" dirty="0">
              <a:solidFill>
                <a:schemeClr val="bg1">
                  <a:lumMod val="75000"/>
                </a:schemeClr>
              </a:solidFill>
              <a:latin typeface="+mn-ea"/>
            </a:endParaRPr>
          </a:p>
          <a:p>
            <a:pPr marL="801688" indent="-358775">
              <a:spcBef>
                <a:spcPts val="200"/>
              </a:spcBef>
              <a:buFont typeface="+mj-lt"/>
              <a:buAutoNum type="arabicPeriod"/>
            </a:pPr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想定する治療の概要および競合優位性</a:t>
            </a:r>
            <a:endParaRPr kumimoji="1" lang="en-US" altLang="ja-JP" sz="2000" b="1" dirty="0">
              <a:solidFill>
                <a:schemeClr val="bg1">
                  <a:lumMod val="75000"/>
                </a:schemeClr>
              </a:solidFill>
              <a:latin typeface="+mn-ea"/>
            </a:endParaRPr>
          </a:p>
          <a:p>
            <a:pPr marL="801688" indent="-358775">
              <a:spcBef>
                <a:spcPts val="200"/>
              </a:spcBef>
              <a:buFont typeface="+mj-lt"/>
              <a:buAutoNum type="arabicPeriod"/>
            </a:pPr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キーとなる有効性データ</a:t>
            </a:r>
            <a:endParaRPr kumimoji="1" lang="en-US" altLang="ja-JP" sz="2000" b="1" dirty="0">
              <a:solidFill>
                <a:schemeClr val="bg1">
                  <a:lumMod val="75000"/>
                </a:schemeClr>
              </a:solidFill>
              <a:latin typeface="+mn-ea"/>
            </a:endParaRPr>
          </a:p>
          <a:p>
            <a:pPr marL="801688" indent="-358775">
              <a:spcBef>
                <a:spcPts val="200"/>
              </a:spcBef>
              <a:buFont typeface="+mj-lt"/>
              <a:buAutoNum type="arabicPeriod"/>
            </a:pPr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文献＆特許</a:t>
            </a:r>
            <a:endParaRPr kumimoji="1" lang="en-US" altLang="ja-JP" sz="2000" b="1" dirty="0">
              <a:solidFill>
                <a:schemeClr val="bg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22A0B2-29A7-466C-A57B-E4FBB6427ACC}"/>
              </a:ext>
            </a:extLst>
          </p:cNvPr>
          <p:cNvSpPr txBox="1"/>
          <p:nvPr/>
        </p:nvSpPr>
        <p:spPr>
          <a:xfrm>
            <a:off x="689084" y="4093921"/>
            <a:ext cx="77512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書式の指定はありません。</a:t>
            </a:r>
            <a:endParaRPr kumimoji="1" lang="en-US" altLang="ja-JP" sz="2800" b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公表可能な情報のみ記載してください。</a:t>
            </a:r>
            <a:r>
              <a:rPr kumimoji="1" lang="ja-JP" altLang="en-US" sz="2800" b="1" dirty="0"/>
              <a:t>　　　　　　　　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4E5CF5-CE87-43B4-AFF1-FAEB1169D270}"/>
              </a:ext>
            </a:extLst>
          </p:cNvPr>
          <p:cNvSpPr txBox="1"/>
          <p:nvPr/>
        </p:nvSpPr>
        <p:spPr>
          <a:xfrm>
            <a:off x="689084" y="5310966"/>
            <a:ext cx="8553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協力企業には</a:t>
            </a:r>
            <a:r>
              <a:rPr kumimoji="1" lang="en-US" altLang="ja-JP" sz="2800" b="1" dirty="0">
                <a:solidFill>
                  <a:schemeClr val="bg1">
                    <a:lumMod val="75000"/>
                  </a:schemeClr>
                </a:solidFill>
              </a:rPr>
              <a:t>PDF</a:t>
            </a:r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で開示します。動画は使用できません。</a:t>
            </a:r>
            <a:endParaRPr kumimoji="1" lang="en-US" altLang="ja-JP" sz="2800" b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写真・画像はデータ容量を小さくしてください。</a:t>
            </a:r>
            <a:r>
              <a:rPr kumimoji="1" lang="ja-JP" altLang="en-US" sz="2800" b="1" dirty="0"/>
              <a:t>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353421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859DE75FBAEE046A57E04088BD92E12" ma:contentTypeVersion="2" ma:contentTypeDescription="新しいドキュメントを作成します。" ma:contentTypeScope="" ma:versionID="ce60ce2e10ed21e04abd88f584f52474">
  <xsd:schema xmlns:xsd="http://www.w3.org/2001/XMLSchema" xmlns:xs="http://www.w3.org/2001/XMLSchema" xmlns:p="http://schemas.microsoft.com/office/2006/metadata/properties" xmlns:ns2="9c5cee9a-5f02-4e95-81fe-11308c8abd58" targetNamespace="http://schemas.microsoft.com/office/2006/metadata/properties" ma:root="true" ma:fieldsID="7723aa8c9298051bf510ba8e1b7bdf04" ns2:_="">
    <xsd:import namespace="9c5cee9a-5f02-4e95-81fe-11308c8abd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cee9a-5f02-4e95-81fe-11308c8ab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18CF22-AA78-4031-A30C-07BB4AB065EF}">
  <ds:schemaRefs>
    <ds:schemaRef ds:uri="http://schemas.openxmlformats.org/package/2006/metadata/core-properties"/>
    <ds:schemaRef ds:uri="http://purl.org/dc/dcmitype/"/>
    <ds:schemaRef ds:uri="9c5cee9a-5f02-4e95-81fe-11308c8abd5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847997-0D20-42CF-8811-993A8EE94C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4D2302-9DCE-4D97-AF06-808A4D919E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cee9a-5f02-4e95-81fe-11308c8abd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95</Words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Cambria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2021-08-12T04:13:46Z</dcterms:created>
  <dcterms:modified xsi:type="dcterms:W3CDTF">2021-09-13T07:48:40Z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0x0101001859DE75FBAEE046A57E04088BD92E12</vt:lpwstr>
  </property>
</Properties>
</file>