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18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2021/9/3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6178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2021/9/3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913300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2021/9/3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2629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2021/9/3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660760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2021/9/3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107168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2021/9/3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788163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A0E47C-B6B4-49DF-8D12-A1F6A457735D}" type="datetimeFigureOut">
              <a:rPr kumimoji="1" lang="ja-JP" altLang="en-US" smtClean="0"/>
              <a:t>2021/9/3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9090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0A0E47C-B6B4-49DF-8D12-A1F6A457735D}" type="datetimeFigureOut">
              <a:rPr kumimoji="1" lang="ja-JP" altLang="en-US" smtClean="0"/>
              <a:t>2021/9/3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552103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A0E47C-B6B4-49DF-8D12-A1F6A457735D}" type="datetimeFigureOut">
              <a:rPr kumimoji="1" lang="ja-JP" altLang="en-US" smtClean="0"/>
              <a:t>2021/9/3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80934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2021/9/3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104251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2021/9/3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834986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0E47C-B6B4-49DF-8D12-A1F6A457735D}" type="datetimeFigureOut">
              <a:rPr kumimoji="1" lang="ja-JP" altLang="en-US" smtClean="0"/>
              <a:t>2021/9/3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420097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3699570269"/>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a:t>
            </a: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a:t>
            </a: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a:t>
            </a: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a:t>
            </a: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a:t>
            </a:r>
          </a:p>
        </p:txBody>
      </p:sp>
      <p:graphicFrame>
        <p:nvGraphicFramePr>
          <p:cNvPr id="19518" name="Group 62"/>
          <p:cNvGraphicFramePr>
            <a:graphicFrameLocks noGrp="1"/>
          </p:cNvGraphicFramePr>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プロジェクトメンバー</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が教授に昇任</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が博士号を取得インドで就職</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が博士号を取得、博士研究員に就職</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a:t>
            </a: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
        <p:nvSpPr>
          <p:cNvPr id="49" name="AutoShape 111"/>
          <p:cNvSpPr>
            <a:spLocks noChangeArrowheads="1"/>
          </p:cNvSpPr>
          <p:nvPr/>
        </p:nvSpPr>
        <p:spPr bwMode="auto">
          <a:xfrm>
            <a:off x="1631950" y="2996953"/>
            <a:ext cx="4847625" cy="2177505"/>
          </a:xfrm>
          <a:prstGeom prst="wedgeRectCallout">
            <a:avLst>
              <a:gd name="adj1" fmla="val -35754"/>
              <a:gd name="adj2" fmla="val -76600"/>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・プロジェクトにより付随的に派生する成果 （具体的な項目は、</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科学技術の発展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成果物 （提言書、論文、プログラム、マニュアル、データなど）</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であり、この順番で記載して下さい。各項目で成果として記載すべきものが無い場合は、“該当なし”として下さい。 ）</a:t>
            </a:r>
          </a:p>
          <a:p>
            <a:pPr eaLnBrk="1" hangingPunct="1"/>
            <a:endParaRPr lang="ja-JP" altLang="en-US" sz="12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「日本への貢献・研究成果」は、主にわが国への貢献について記載頂くため、その記載内容は相手国側と調整する必要はありません。</a:t>
            </a:r>
            <a:endParaRPr lang="en-US" altLang="ja-JP"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AutoShape 117"/>
          <p:cNvSpPr>
            <a:spLocks noChangeArrowheads="1"/>
          </p:cNvSpPr>
          <p:nvPr/>
        </p:nvSpPr>
        <p:spPr bwMode="auto">
          <a:xfrm>
            <a:off x="1639715" y="6124576"/>
            <a:ext cx="3222005" cy="302221"/>
          </a:xfrm>
          <a:prstGeom prst="wedgeRectCallout">
            <a:avLst>
              <a:gd name="adj1" fmla="val 60120"/>
              <a:gd name="adj2" fmla="val 80459"/>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機関ではなく研究開発項目ごと</a:t>
            </a:r>
          </a:p>
        </p:txBody>
      </p:sp>
      <p:sp>
        <p:nvSpPr>
          <p:cNvPr id="51" name="AutoShape 116"/>
          <p:cNvSpPr>
            <a:spLocks noChangeArrowheads="1"/>
          </p:cNvSpPr>
          <p:nvPr/>
        </p:nvSpPr>
        <p:spPr bwMode="auto">
          <a:xfrm>
            <a:off x="6561138" y="2996952"/>
            <a:ext cx="3859212" cy="1514723"/>
          </a:xfrm>
          <a:prstGeom prst="wedgeRectCallout">
            <a:avLst>
              <a:gd name="adj1" fmla="val -43693"/>
              <a:gd name="adj2" fmla="val 82861"/>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マイルストーンと達成時期</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：プロジェクト（達成）目標にいたるまでに達成されるべきものあるいは</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構成要素と達成される時期を明記</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してください。</a:t>
            </a:r>
          </a:p>
          <a:p>
            <a:pPr eaLnBrk="1" hangingPunct="1"/>
            <a:r>
              <a:rPr lang="ja-JP" altLang="en-US" sz="1200" b="1"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内容やレベルが明確にわかるように具体的、定量的仕様を付けて下さい。</a:t>
            </a:r>
          </a:p>
          <a:p>
            <a:pPr eaLnBrk="1" hangingPunct="1"/>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縦軸のパーセンテージはプロジェクト目標達成に向けた達成度を表します。</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1047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2036373348"/>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a:t>
            </a: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a:t>
            </a: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a:t>
            </a: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a:t>
            </a: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a:t>
            </a:r>
          </a:p>
        </p:txBody>
      </p:sp>
      <p:graphicFrame>
        <p:nvGraphicFramePr>
          <p:cNvPr id="19518" name="Group 62"/>
          <p:cNvGraphicFramePr>
            <a:graphicFrameLocks noGrp="1"/>
          </p:cNvGraphicFramePr>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プロジェクトメンバー</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が教授に昇任</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が博士号を取得インドで就職</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が博士号を取得、博士研究員に就職</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a:t>
            </a: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109139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1299003140"/>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518" name="Group 62"/>
          <p:cNvGraphicFramePr>
            <a:graphicFrameLocks noGrp="1"/>
          </p:cNvGraphicFramePr>
          <p:nvPr>
            <p:extLst>
              <p:ext uri="{D42A27DB-BD31-4B8C-83A1-F6EECF244321}">
                <p14:modId xmlns:p14="http://schemas.microsoft.com/office/powerpoint/2010/main" val="3138179193"/>
              </p:ext>
            </p:extLst>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32092195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1587</Words>
  <PresentationFormat>ワイド画面</PresentationFormat>
  <Paragraphs>179</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2019-08-08T02:09:40Z</dcterms:created>
  <dcterms:modified xsi:type="dcterms:W3CDTF">2021-09-03T01:09:07Z</dcterms:modified>
</cp:coreProperties>
</file>