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2021/10/29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11351855" y="1009492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様式</a:t>
            </a:r>
            <a:r>
              <a:rPr lang="en-US" altLang="ja-JP" sz="2400" dirty="0"/>
              <a:t>2】</a:t>
            </a:r>
            <a:r>
              <a:rPr lang="ja-JP" altLang="en-US" sz="2400" dirty="0"/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32</Words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2021-10-29T00:52:33Z</dcterms:modified>
</cp:coreProperties>
</file>