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2021/5/21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11351855" y="1009492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【</a:t>
            </a:r>
            <a:r>
              <a:rPr lang="ja-JP" altLang="en-US" sz="2400" dirty="0"/>
              <a:t>様式</a:t>
            </a:r>
            <a:r>
              <a:rPr lang="en-US" altLang="ja-JP" sz="2400" dirty="0"/>
              <a:t>2】</a:t>
            </a:r>
            <a:r>
              <a:rPr lang="ja-JP" altLang="en-US" sz="2400" dirty="0"/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32</Words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2017-04-24T06:57:23Z</cp:lastPrinted>
  <dcterms:created xsi:type="dcterms:W3CDTF">2017-04-24T04:26:31Z</dcterms:created>
  <dcterms:modified xsi:type="dcterms:W3CDTF">2021-05-21T00:14:41Z</dcterms:modified>
</cp:coreProperties>
</file>