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  <p:sldMasterId id="2147483692" r:id="rId2"/>
  </p:sldMasterIdLst>
  <p:notesMasterIdLst>
    <p:notesMasterId r:id="rId7"/>
  </p:notesMasterIdLst>
  <p:sldIdLst>
    <p:sldId id="930" r:id="rId3"/>
    <p:sldId id="925" r:id="rId4"/>
    <p:sldId id="929" r:id="rId5"/>
    <p:sldId id="928" r:id="rId6"/>
  </p:sldIdLst>
  <p:sldSz cx="15119350" cy="10691813"/>
  <p:notesSz cx="9144000" cy="6858000"/>
  <p:defaultTextStyle>
    <a:defPPr>
      <a:defRPr lang="ja-JP"/>
    </a:defPPr>
    <a:lvl1pPr marL="0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389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777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168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556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6946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335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5723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114" algn="l" defTabSz="1238777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7"/>
    <p:restoredTop sz="96120" autoAdjust="0"/>
  </p:normalViewPr>
  <p:slideViewPr>
    <p:cSldViewPr snapToGrid="0">
      <p:cViewPr varScale="1">
        <p:scale>
          <a:sx n="49" d="100"/>
          <a:sy n="49" d="100"/>
        </p:scale>
        <p:origin x="11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8ECEB-F0AA-B74A-9EBC-743A3AAC59F6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7E1C0-D5AA-6E48-AE84-F2236A33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162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1pPr>
    <a:lvl2pPr marL="619389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2pPr>
    <a:lvl3pPr marL="1238777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3pPr>
    <a:lvl4pPr marL="1858168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4pPr>
    <a:lvl5pPr marL="2477556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5pPr>
    <a:lvl6pPr marL="3096946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6pPr>
    <a:lvl7pPr marL="3716335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7pPr>
    <a:lvl8pPr marL="4335723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8pPr>
    <a:lvl9pPr marL="4955114" algn="l" defTabSz="1238777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7E1C0-D5AA-6E48-AE84-F2236A33077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44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7E1C0-D5AA-6E48-AE84-F2236A33077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800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35288" y="857250"/>
            <a:ext cx="327342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A7E1C0-D5AA-6E48-AE84-F2236A33077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60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431381" y="2114187"/>
            <a:ext cx="12932000" cy="7436675"/>
          </a:xfrm>
          <a:prstGeom prst="rect">
            <a:avLst/>
          </a:prstGeom>
        </p:spPr>
        <p:txBody>
          <a:bodyPr/>
          <a:lstStyle>
            <a:lvl1pPr algn="l">
              <a:defRPr sz="3274">
                <a:solidFill>
                  <a:schemeClr val="tx1"/>
                </a:solidFill>
                <a:latin typeface="+mn-lt"/>
              </a:defRPr>
            </a:lvl1pPr>
            <a:lvl2pPr algn="l">
              <a:defRPr sz="2806">
                <a:solidFill>
                  <a:schemeClr val="tx1"/>
                </a:solidFill>
                <a:latin typeface="+mn-lt"/>
              </a:defRPr>
            </a:lvl2pPr>
            <a:lvl3pPr algn="l">
              <a:defRPr sz="2339">
                <a:solidFill>
                  <a:schemeClr val="tx1"/>
                </a:solidFill>
                <a:latin typeface="+mn-lt"/>
              </a:defRPr>
            </a:lvl3pPr>
            <a:lvl4pPr algn="l">
              <a:defRPr sz="2105">
                <a:solidFill>
                  <a:schemeClr val="tx1"/>
                </a:solidFill>
                <a:latin typeface="+mn-lt"/>
              </a:defRPr>
            </a:lvl4pPr>
            <a:lvl5pPr algn="l">
              <a:defRPr sz="2105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6C449FA-E0C6-CE43-BAEE-BFBB118DC70D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A448A4-B02A-BD44-BD60-349B87CF0FDA}"/>
              </a:ext>
            </a:extLst>
          </p:cNvPr>
          <p:cNvSpPr/>
          <p:nvPr userDrawn="1"/>
        </p:nvSpPr>
        <p:spPr>
          <a:xfrm>
            <a:off x="1195062" y="1764576"/>
            <a:ext cx="13286057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E0954AE-C497-074E-9B16-C51B3B868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1381" y="591760"/>
            <a:ext cx="12932000" cy="1277849"/>
          </a:xfrm>
          <a:prstGeom prst="rect">
            <a:avLst/>
          </a:prstGeom>
        </p:spPr>
        <p:txBody>
          <a:bodyPr/>
          <a:lstStyle>
            <a:lvl1pPr marL="0" marR="0" indent="0" algn="l" defTabSz="5345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209">
                <a:solidFill>
                  <a:srgbClr val="0E5D25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17" name="日付プレースホルダー 3">
            <a:extLst>
              <a:ext uri="{FF2B5EF4-FFF2-40B4-BE49-F238E27FC236}">
                <a16:creationId xmlns:a16="http://schemas.microsoft.com/office/drawing/2014/main" id="{A20FDD69-F990-6548-91B8-D2FBC9B90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8" name="フッター プレースホルダー 4">
            <a:extLst>
              <a:ext uri="{FF2B5EF4-FFF2-40B4-BE49-F238E27FC236}">
                <a16:creationId xmlns:a16="http://schemas.microsoft.com/office/drawing/2014/main" id="{AD6F2F4A-25D3-6D43-A0BB-1FDCE9F73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9" name="スライド番号プレースホルダー 5">
            <a:extLst>
              <a:ext uri="{FF2B5EF4-FFF2-40B4-BE49-F238E27FC236}">
                <a16:creationId xmlns:a16="http://schemas.microsoft.com/office/drawing/2014/main" id="{2A3DEA5B-022A-9348-B34D-DE8D0F9DC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06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0478F4-4F5C-2241-8F59-E4BF5B02D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581" y="2665531"/>
            <a:ext cx="13040439" cy="4447497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B9C312-1074-0E44-812C-15FCFCE8C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1581" y="7155101"/>
            <a:ext cx="13040439" cy="2338834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1pPr>
            <a:lvl2pPr marL="534595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19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78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37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297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56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16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75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5E8AB6-EDE1-EE40-A96B-D796B4297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C014A0-021D-F843-A4C0-66C58B90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E23905-53CE-F447-B744-EFF22367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647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4BC8EF-D699-A540-A654-DC17466D5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E715A9-FD3C-4D43-8442-9EF7A2032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9455" y="2846202"/>
            <a:ext cx="6425724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84C2EB-2855-6C45-A529-3AE93E49F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4171" y="2846202"/>
            <a:ext cx="6425724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8080E2-A637-8449-826D-163557B6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7B9834-09FE-EB4C-97B7-5AAB65C1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9FC769-92F5-8B45-A7FC-28F17DCB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969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77273C-5583-1C4F-A8BC-34FA8BAB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4" y="569241"/>
            <a:ext cx="13040439" cy="206658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70C6B2-B6D1-424C-A04B-4ED79F531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95" indent="0">
              <a:buNone/>
              <a:defRPr sz="2339" b="1"/>
            </a:lvl2pPr>
            <a:lvl3pPr marL="1069190" indent="0">
              <a:buNone/>
              <a:defRPr sz="2105" b="1"/>
            </a:lvl3pPr>
            <a:lvl4pPr marL="1603784" indent="0">
              <a:buNone/>
              <a:defRPr sz="1871" b="1"/>
            </a:lvl4pPr>
            <a:lvl5pPr marL="2138379" indent="0">
              <a:buNone/>
              <a:defRPr sz="1871" b="1"/>
            </a:lvl5pPr>
            <a:lvl6pPr marL="2672974" indent="0">
              <a:buNone/>
              <a:defRPr sz="1871" b="1"/>
            </a:lvl6pPr>
            <a:lvl7pPr marL="3207569" indent="0">
              <a:buNone/>
              <a:defRPr sz="1871" b="1"/>
            </a:lvl7pPr>
            <a:lvl8pPr marL="3742164" indent="0">
              <a:buNone/>
              <a:defRPr sz="1871" b="1"/>
            </a:lvl8pPr>
            <a:lvl9pPr marL="4276759" indent="0">
              <a:buNone/>
              <a:defRPr sz="18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F8FF81-8DA1-5747-BC97-DF0D2C938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1425" y="3905483"/>
            <a:ext cx="6396193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96E7B6-AE84-C14D-9E67-C7071BE76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95" indent="0">
              <a:buNone/>
              <a:defRPr sz="2339" b="1"/>
            </a:lvl2pPr>
            <a:lvl3pPr marL="1069190" indent="0">
              <a:buNone/>
              <a:defRPr sz="2105" b="1"/>
            </a:lvl3pPr>
            <a:lvl4pPr marL="1603784" indent="0">
              <a:buNone/>
              <a:defRPr sz="1871" b="1"/>
            </a:lvl4pPr>
            <a:lvl5pPr marL="2138379" indent="0">
              <a:buNone/>
              <a:defRPr sz="1871" b="1"/>
            </a:lvl5pPr>
            <a:lvl6pPr marL="2672974" indent="0">
              <a:buNone/>
              <a:defRPr sz="1871" b="1"/>
            </a:lvl6pPr>
            <a:lvl7pPr marL="3207569" indent="0">
              <a:buNone/>
              <a:defRPr sz="1871" b="1"/>
            </a:lvl7pPr>
            <a:lvl8pPr marL="3742164" indent="0">
              <a:buNone/>
              <a:defRPr sz="1871" b="1"/>
            </a:lvl8pPr>
            <a:lvl9pPr marL="4276759" indent="0">
              <a:buNone/>
              <a:defRPr sz="18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A2AC28-61A6-5244-8130-ACDF1B7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54172" y="3905483"/>
            <a:ext cx="6427693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40CCF34-227B-664F-9DE0-51EB283F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D580D8-3B9B-9241-A88C-EC40BEB1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6D8CEB-8B93-6948-9652-965ABA7D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526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310B8F-5325-4344-AD57-C2E51A32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D6F984-9C90-F245-B838-74D61C21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6FF127-9C9C-C548-8C2D-83D9BBB2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AE039-EF81-A140-8879-364285EB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845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77C3AAB-A5FC-2641-BA1B-0C0DE8D18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A7C0846-FCAA-4549-A5F5-DFDF5E96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DDCAB6-3BED-9B4C-B19C-B23FFED5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51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38DCC-B64C-8847-97BA-04D81726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7" y="712788"/>
            <a:ext cx="4876384" cy="2494756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D58270-1CE2-CA44-8A8F-BB619B75A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694" y="1539426"/>
            <a:ext cx="7654171" cy="7598117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6043C7-B196-7248-B088-6277804CD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7" y="3207544"/>
            <a:ext cx="4876384" cy="5942372"/>
          </a:xfrm>
        </p:spPr>
        <p:txBody>
          <a:bodyPr/>
          <a:lstStyle>
            <a:lvl1pPr marL="0" indent="0">
              <a:buNone/>
              <a:defRPr sz="1871"/>
            </a:lvl1pPr>
            <a:lvl2pPr marL="534595" indent="0">
              <a:buNone/>
              <a:defRPr sz="1637"/>
            </a:lvl2pPr>
            <a:lvl3pPr marL="1069190" indent="0">
              <a:buNone/>
              <a:defRPr sz="1403"/>
            </a:lvl3pPr>
            <a:lvl4pPr marL="1603784" indent="0">
              <a:buNone/>
              <a:defRPr sz="1169"/>
            </a:lvl4pPr>
            <a:lvl5pPr marL="2138379" indent="0">
              <a:buNone/>
              <a:defRPr sz="1169"/>
            </a:lvl5pPr>
            <a:lvl6pPr marL="2672974" indent="0">
              <a:buNone/>
              <a:defRPr sz="1169"/>
            </a:lvl6pPr>
            <a:lvl7pPr marL="3207569" indent="0">
              <a:buNone/>
              <a:defRPr sz="1169"/>
            </a:lvl7pPr>
            <a:lvl8pPr marL="3742164" indent="0">
              <a:buNone/>
              <a:defRPr sz="1169"/>
            </a:lvl8pPr>
            <a:lvl9pPr marL="4276759" indent="0">
              <a:buNone/>
              <a:defRPr sz="11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FF9530-F1B4-0E4A-92A9-9B3B4182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A4BD5B-1D00-114F-A1CF-5E6DFA470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0A3013-8442-CC48-B959-CE12E7E0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20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86E62-A057-1A4B-B587-F3BE02646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27" y="712788"/>
            <a:ext cx="4876384" cy="2494756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D13EA8-33BB-D149-AB4B-867045EED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27694" y="1539426"/>
            <a:ext cx="7654171" cy="7598117"/>
          </a:xfrm>
        </p:spPr>
        <p:txBody>
          <a:bodyPr/>
          <a:lstStyle>
            <a:lvl1pPr marL="0" indent="0">
              <a:buNone/>
              <a:defRPr sz="3742"/>
            </a:lvl1pPr>
            <a:lvl2pPr marL="534595" indent="0">
              <a:buNone/>
              <a:defRPr sz="3274"/>
            </a:lvl2pPr>
            <a:lvl3pPr marL="1069190" indent="0">
              <a:buNone/>
              <a:defRPr sz="2806"/>
            </a:lvl3pPr>
            <a:lvl4pPr marL="1603784" indent="0">
              <a:buNone/>
              <a:defRPr sz="2339"/>
            </a:lvl4pPr>
            <a:lvl5pPr marL="2138379" indent="0">
              <a:buNone/>
              <a:defRPr sz="2339"/>
            </a:lvl5pPr>
            <a:lvl6pPr marL="2672974" indent="0">
              <a:buNone/>
              <a:defRPr sz="2339"/>
            </a:lvl6pPr>
            <a:lvl7pPr marL="3207569" indent="0">
              <a:buNone/>
              <a:defRPr sz="2339"/>
            </a:lvl7pPr>
            <a:lvl8pPr marL="3742164" indent="0">
              <a:buNone/>
              <a:defRPr sz="2339"/>
            </a:lvl8pPr>
            <a:lvl9pPr marL="4276759" indent="0">
              <a:buNone/>
              <a:defRPr sz="233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D10637-B037-2249-929B-9EA9C09D9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1427" y="3207544"/>
            <a:ext cx="4876384" cy="5942372"/>
          </a:xfrm>
        </p:spPr>
        <p:txBody>
          <a:bodyPr/>
          <a:lstStyle>
            <a:lvl1pPr marL="0" indent="0">
              <a:buNone/>
              <a:defRPr sz="1871"/>
            </a:lvl1pPr>
            <a:lvl2pPr marL="534595" indent="0">
              <a:buNone/>
              <a:defRPr sz="1637"/>
            </a:lvl2pPr>
            <a:lvl3pPr marL="1069190" indent="0">
              <a:buNone/>
              <a:defRPr sz="1403"/>
            </a:lvl3pPr>
            <a:lvl4pPr marL="1603784" indent="0">
              <a:buNone/>
              <a:defRPr sz="1169"/>
            </a:lvl4pPr>
            <a:lvl5pPr marL="2138379" indent="0">
              <a:buNone/>
              <a:defRPr sz="1169"/>
            </a:lvl5pPr>
            <a:lvl6pPr marL="2672974" indent="0">
              <a:buNone/>
              <a:defRPr sz="1169"/>
            </a:lvl6pPr>
            <a:lvl7pPr marL="3207569" indent="0">
              <a:buNone/>
              <a:defRPr sz="1169"/>
            </a:lvl7pPr>
            <a:lvl8pPr marL="3742164" indent="0">
              <a:buNone/>
              <a:defRPr sz="1169"/>
            </a:lvl8pPr>
            <a:lvl9pPr marL="4276759" indent="0">
              <a:buNone/>
              <a:defRPr sz="11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5F242F-3E23-6642-A60F-7F8557FA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625E9C-B617-DE4D-B6FC-9472BF28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50B318-FAE2-A040-828C-3BCBA655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114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AC231-A85E-A04F-B60F-DFE7ED44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B7F61A-7A5D-D844-8D86-C21F4B18A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BE4086-5B53-9342-BCAA-4DD81E85B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CBD8B8-C1F7-FE46-9474-1D0FF9106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1BA150-5F04-A64D-A70B-BAD7DA09B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38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2A3DA0E-99A9-B848-97DE-403CC895B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819785" y="569242"/>
            <a:ext cx="3260110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A65C63-A451-CC4A-AD79-D465C68B9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39457" y="569242"/>
            <a:ext cx="9591338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31BFDD-1973-574D-A95E-991772C19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2A802F-434C-5740-A4C3-63E2E815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EB0E03-ADCD-9A45-91D4-88C13856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837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11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431381" y="2114187"/>
            <a:ext cx="12932000" cy="7436675"/>
          </a:xfrm>
          <a:prstGeom prst="rect">
            <a:avLst/>
          </a:prstGeom>
        </p:spPr>
        <p:txBody>
          <a:bodyPr/>
          <a:lstStyle>
            <a:lvl1pPr algn="l">
              <a:defRPr sz="3274">
                <a:solidFill>
                  <a:schemeClr val="tx1"/>
                </a:solidFill>
                <a:latin typeface="+mn-lt"/>
              </a:defRPr>
            </a:lvl1pPr>
            <a:lvl2pPr algn="l">
              <a:defRPr sz="2806">
                <a:solidFill>
                  <a:schemeClr val="tx1"/>
                </a:solidFill>
                <a:latin typeface="+mn-lt"/>
              </a:defRPr>
            </a:lvl2pPr>
            <a:lvl3pPr algn="l">
              <a:defRPr sz="2339">
                <a:solidFill>
                  <a:schemeClr val="tx1"/>
                </a:solidFill>
                <a:latin typeface="+mn-lt"/>
              </a:defRPr>
            </a:lvl3pPr>
            <a:lvl4pPr algn="l">
              <a:defRPr sz="2105">
                <a:solidFill>
                  <a:schemeClr val="tx1"/>
                </a:solidFill>
                <a:latin typeface="+mn-lt"/>
              </a:defRPr>
            </a:lvl4pPr>
            <a:lvl5pPr algn="l">
              <a:defRPr sz="2105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6C449FA-E0C6-CE43-BAEE-BFBB118DC70D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A448A4-B02A-BD44-BD60-349B87CF0FDA}"/>
              </a:ext>
            </a:extLst>
          </p:cNvPr>
          <p:cNvSpPr/>
          <p:nvPr userDrawn="1"/>
        </p:nvSpPr>
        <p:spPr>
          <a:xfrm>
            <a:off x="1195062" y="1764576"/>
            <a:ext cx="13286057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E0954AE-C497-074E-9B16-C51B3B868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1381" y="591760"/>
            <a:ext cx="12932000" cy="1277849"/>
          </a:xfrm>
          <a:prstGeom prst="rect">
            <a:avLst/>
          </a:prstGeom>
        </p:spPr>
        <p:txBody>
          <a:bodyPr/>
          <a:lstStyle>
            <a:lvl1pPr marL="0" marR="0" indent="0" algn="l" defTabSz="5345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209">
                <a:solidFill>
                  <a:srgbClr val="0E5D25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17" name="日付プレースホルダー 3">
            <a:extLst>
              <a:ext uri="{FF2B5EF4-FFF2-40B4-BE49-F238E27FC236}">
                <a16:creationId xmlns:a16="http://schemas.microsoft.com/office/drawing/2014/main" id="{A20FDD69-F990-6548-91B8-D2FBC9B90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8" name="フッター プレースホルダー 4">
            <a:extLst>
              <a:ext uri="{FF2B5EF4-FFF2-40B4-BE49-F238E27FC236}">
                <a16:creationId xmlns:a16="http://schemas.microsoft.com/office/drawing/2014/main" id="{AD6F2F4A-25D3-6D43-A0BB-1FDCE9F73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9" name="スライド番号プレースホルダー 5">
            <a:extLst>
              <a:ext uri="{FF2B5EF4-FFF2-40B4-BE49-F238E27FC236}">
                <a16:creationId xmlns:a16="http://schemas.microsoft.com/office/drawing/2014/main" id="{2A3DEA5B-022A-9348-B34D-DE8D0F9DC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063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43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080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2320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047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833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168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26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99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624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7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6C449FA-E0C6-CE43-BAEE-BFBB118DC70D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A448A4-B02A-BD44-BD60-349B87CF0FDA}"/>
              </a:ext>
            </a:extLst>
          </p:cNvPr>
          <p:cNvSpPr/>
          <p:nvPr userDrawn="1"/>
        </p:nvSpPr>
        <p:spPr>
          <a:xfrm>
            <a:off x="1195062" y="1764576"/>
            <a:ext cx="13286057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4E0954AE-C497-074E-9B16-C51B3B868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1381" y="591760"/>
            <a:ext cx="12932000" cy="1277849"/>
          </a:xfrm>
          <a:prstGeom prst="rect">
            <a:avLst/>
          </a:prstGeom>
        </p:spPr>
        <p:txBody>
          <a:bodyPr/>
          <a:lstStyle>
            <a:lvl1pPr marL="0" marR="0" indent="0" algn="l" defTabSz="5345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209">
                <a:solidFill>
                  <a:srgbClr val="0E5D25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17" name="日付プレースホルダー 3">
            <a:extLst>
              <a:ext uri="{FF2B5EF4-FFF2-40B4-BE49-F238E27FC236}">
                <a16:creationId xmlns:a16="http://schemas.microsoft.com/office/drawing/2014/main" id="{A20FDD69-F990-6548-91B8-D2FBC9B90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8" name="フッター プレースホルダー 4">
            <a:extLst>
              <a:ext uri="{FF2B5EF4-FFF2-40B4-BE49-F238E27FC236}">
                <a16:creationId xmlns:a16="http://schemas.microsoft.com/office/drawing/2014/main" id="{AD6F2F4A-25D3-6D43-A0BB-1FDCE9F73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9" name="スライド番号プレースホルダー 5">
            <a:extLst>
              <a:ext uri="{FF2B5EF4-FFF2-40B4-BE49-F238E27FC236}">
                <a16:creationId xmlns:a16="http://schemas.microsoft.com/office/drawing/2014/main" id="{2A3DEA5B-022A-9348-B34D-DE8D0F9DC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738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リーフォーム 5">
            <a:extLst>
              <a:ext uri="{FF2B5EF4-FFF2-40B4-BE49-F238E27FC236}">
                <a16:creationId xmlns:a16="http://schemas.microsoft.com/office/drawing/2014/main" id="{817AB06B-337E-244B-867B-60106B245626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89F763-4F20-314E-A76B-B9743A0F9464}"/>
              </a:ext>
            </a:extLst>
          </p:cNvPr>
          <p:cNvSpPr/>
          <p:nvPr userDrawn="1"/>
        </p:nvSpPr>
        <p:spPr>
          <a:xfrm>
            <a:off x="332273" y="1892612"/>
            <a:ext cx="1233076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0" name="日付プレースホルダー 3">
            <a:extLst>
              <a:ext uri="{FF2B5EF4-FFF2-40B4-BE49-F238E27FC236}">
                <a16:creationId xmlns:a16="http://schemas.microsoft.com/office/drawing/2014/main" id="{BB03693C-1C77-F74D-8AE1-91FD06FFE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1" name="フッター プレースホルダー 4">
            <a:extLst>
              <a:ext uri="{FF2B5EF4-FFF2-40B4-BE49-F238E27FC236}">
                <a16:creationId xmlns:a16="http://schemas.microsoft.com/office/drawing/2014/main" id="{C79581EA-810E-FA49-A098-0565E8916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0624CCA6-9329-5F43-8827-417D9ECF5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06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58678E3-B29E-1A47-8A70-FAFEBB2E74E7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CEB08C4-8632-A043-937C-49F5891AAA95}"/>
              </a:ext>
            </a:extLst>
          </p:cNvPr>
          <p:cNvSpPr/>
          <p:nvPr userDrawn="1"/>
        </p:nvSpPr>
        <p:spPr>
          <a:xfrm>
            <a:off x="1195062" y="1764576"/>
            <a:ext cx="13286057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0" name="日付プレースホルダー 3">
            <a:extLst>
              <a:ext uri="{FF2B5EF4-FFF2-40B4-BE49-F238E27FC236}">
                <a16:creationId xmlns:a16="http://schemas.microsoft.com/office/drawing/2014/main" id="{20479519-05B2-2140-A131-89B11470D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1" name="フッター プレースホルダー 4">
            <a:extLst>
              <a:ext uri="{FF2B5EF4-FFF2-40B4-BE49-F238E27FC236}">
                <a16:creationId xmlns:a16="http://schemas.microsoft.com/office/drawing/2014/main" id="{E3E00D01-204D-4B47-AE82-CD8357C48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2E569A21-3FA8-B847-A77A-10D0259EBD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21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リーフォーム 5">
            <a:extLst>
              <a:ext uri="{FF2B5EF4-FFF2-40B4-BE49-F238E27FC236}">
                <a16:creationId xmlns:a16="http://schemas.microsoft.com/office/drawing/2014/main" id="{817AB06B-337E-244B-867B-60106B245626}"/>
              </a:ext>
            </a:extLst>
          </p:cNvPr>
          <p:cNvSpPr/>
          <p:nvPr userDrawn="1"/>
        </p:nvSpPr>
        <p:spPr>
          <a:xfrm rot="2111757">
            <a:off x="759609" y="383039"/>
            <a:ext cx="413092" cy="14967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89F763-4F20-314E-A76B-B9743A0F9464}"/>
              </a:ext>
            </a:extLst>
          </p:cNvPr>
          <p:cNvSpPr/>
          <p:nvPr userDrawn="1"/>
        </p:nvSpPr>
        <p:spPr>
          <a:xfrm>
            <a:off x="332273" y="1892612"/>
            <a:ext cx="1233076" cy="105033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0" name="日付プレースホルダー 3">
            <a:extLst>
              <a:ext uri="{FF2B5EF4-FFF2-40B4-BE49-F238E27FC236}">
                <a16:creationId xmlns:a16="http://schemas.microsoft.com/office/drawing/2014/main" id="{BB03693C-1C77-F74D-8AE1-91FD06FFE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1" name="フッター プレースホルダー 4">
            <a:extLst>
              <a:ext uri="{FF2B5EF4-FFF2-40B4-BE49-F238E27FC236}">
                <a16:creationId xmlns:a16="http://schemas.microsoft.com/office/drawing/2014/main" id="{C79581EA-810E-FA49-A098-0565E8916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0624CCA6-9329-5F43-8827-417D9ECF5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69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05015" y="5420772"/>
            <a:ext cx="11604399" cy="2066589"/>
          </a:xfrm>
          <a:prstGeom prst="rect">
            <a:avLst/>
          </a:prstGeom>
        </p:spPr>
        <p:txBody>
          <a:bodyPr anchor="b"/>
          <a:lstStyle>
            <a:lvl1pPr algn="l">
              <a:defRPr sz="5145" spc="351">
                <a:solidFill>
                  <a:srgbClr val="0E5D25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19701" y="7525276"/>
            <a:ext cx="11581225" cy="162852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2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1DF460C-2CEA-1046-9416-EA8EFF9257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562" y="5875314"/>
            <a:ext cx="1739108" cy="2814630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E00CBC8E-4FBC-1E4B-9A00-EC488EF70759}"/>
              </a:ext>
            </a:extLst>
          </p:cNvPr>
          <p:cNvSpPr/>
          <p:nvPr userDrawn="1"/>
        </p:nvSpPr>
        <p:spPr>
          <a:xfrm rot="2111757">
            <a:off x="1276855" y="5751095"/>
            <a:ext cx="871609" cy="3355742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FF5F547-8D32-5D44-90C0-C94918BC31BE}"/>
              </a:ext>
            </a:extLst>
          </p:cNvPr>
          <p:cNvSpPr/>
          <p:nvPr userDrawn="1"/>
        </p:nvSpPr>
        <p:spPr>
          <a:xfrm flipV="1">
            <a:off x="2805015" y="7453600"/>
            <a:ext cx="11604399" cy="71278"/>
          </a:xfrm>
          <a:prstGeom prst="rect">
            <a:avLst/>
          </a:pr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75A2250E-8B32-1545-88C3-CD4A51A4B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6" name="フッター プレースホルダー 4">
            <a:extLst>
              <a:ext uri="{FF2B5EF4-FFF2-40B4-BE49-F238E27FC236}">
                <a16:creationId xmlns:a16="http://schemas.microsoft.com/office/drawing/2014/main" id="{742964AD-1CB3-4C45-9F3A-F4D3AE7B2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7" name="スライド番号プレースホルダー 5">
            <a:extLst>
              <a:ext uri="{FF2B5EF4-FFF2-40B4-BE49-F238E27FC236}">
                <a16:creationId xmlns:a16="http://schemas.microsoft.com/office/drawing/2014/main" id="{1EBA2A5E-0856-0840-8FB7-0A29C6C65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79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22435" y="3725873"/>
            <a:ext cx="11604399" cy="2066589"/>
          </a:xfrm>
          <a:prstGeom prst="rect">
            <a:avLst/>
          </a:prstGeom>
        </p:spPr>
        <p:txBody>
          <a:bodyPr/>
          <a:lstStyle>
            <a:lvl1pPr algn="l">
              <a:defRPr sz="7016" spc="351">
                <a:solidFill>
                  <a:srgbClr val="0E5D25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37123" y="5652451"/>
            <a:ext cx="11581225" cy="162852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209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1DF460C-2CEA-1046-9416-EA8EFF9257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6589" y="3703318"/>
            <a:ext cx="1864304" cy="3017252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E00CBC8E-4FBC-1E4B-9A00-EC488EF70759}"/>
              </a:ext>
            </a:extLst>
          </p:cNvPr>
          <p:cNvSpPr/>
          <p:nvPr userDrawn="1"/>
        </p:nvSpPr>
        <p:spPr>
          <a:xfrm rot="2111757">
            <a:off x="1000766" y="3381018"/>
            <a:ext cx="992851" cy="3597318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0E5D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76"/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5F7588F2-A8B1-3445-AD90-B3F915451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13" name="フッター プレースホルダー 4">
            <a:extLst>
              <a:ext uri="{FF2B5EF4-FFF2-40B4-BE49-F238E27FC236}">
                <a16:creationId xmlns:a16="http://schemas.microsoft.com/office/drawing/2014/main" id="{8ED6B467-45E1-7442-9539-D2813A95F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16" name="スライド番号プレースホルダー 5">
            <a:extLst>
              <a:ext uri="{FF2B5EF4-FFF2-40B4-BE49-F238E27FC236}">
                <a16:creationId xmlns:a16="http://schemas.microsoft.com/office/drawing/2014/main" id="{B7CC4EA3-7647-064F-9D07-82AB7F792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13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89F004-66AA-AE48-8DC8-6BF19F0E1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920" y="1749796"/>
            <a:ext cx="11339513" cy="3722335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37BABA-EBC8-8443-8D5C-FD96086A0E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9920" y="5615679"/>
            <a:ext cx="11339513" cy="2581379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595" indent="0" algn="ctr">
              <a:buNone/>
              <a:defRPr sz="2339"/>
            </a:lvl2pPr>
            <a:lvl3pPr marL="1069190" indent="0" algn="ctr">
              <a:buNone/>
              <a:defRPr sz="2105"/>
            </a:lvl3pPr>
            <a:lvl4pPr marL="1603784" indent="0" algn="ctr">
              <a:buNone/>
              <a:defRPr sz="1871"/>
            </a:lvl4pPr>
            <a:lvl5pPr marL="2138379" indent="0" algn="ctr">
              <a:buNone/>
              <a:defRPr sz="1871"/>
            </a:lvl5pPr>
            <a:lvl6pPr marL="2672974" indent="0" algn="ctr">
              <a:buNone/>
              <a:defRPr sz="1871"/>
            </a:lvl6pPr>
            <a:lvl7pPr marL="3207569" indent="0" algn="ctr">
              <a:buNone/>
              <a:defRPr sz="1871"/>
            </a:lvl7pPr>
            <a:lvl8pPr marL="3742164" indent="0" algn="ctr">
              <a:buNone/>
              <a:defRPr sz="1871"/>
            </a:lvl8pPr>
            <a:lvl9pPr marL="4276759" indent="0" algn="ctr">
              <a:buNone/>
              <a:defRPr sz="187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2A15CD-371F-4843-8485-EBA4A5688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74710F-7E97-DE4E-B903-33153215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B673D5-060D-EE4D-95F1-3BCC0B6A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1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4FE12-332F-B14B-98D1-10F9EDF75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F15651-4704-8F42-8060-CED0C98B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A1403E-A438-744B-B60F-8E7359D0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6AA50-64C6-1D48-9D7E-02DAAA36B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85BEBB-AAC9-A341-AC99-BB387526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78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6EF1D41-4632-6A46-B238-E634920F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457" y="569241"/>
            <a:ext cx="13040439" cy="2066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0F7274-9F9A-EF4E-BBBB-40902DA81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9457" y="2846202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A0B74E-46DD-1D4B-A6F1-83E21DFC2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9455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D87690-F90D-154E-8350-3C624A3B8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08286" y="9909728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E7001C-8AEC-DB41-92E2-02DACCF5D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8041" y="9909728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8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l" defTabSz="1069190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297" indent="-267297" algn="l" defTabSz="1069190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892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487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082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677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271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866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461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056" indent="-267297" algn="l" defTabSz="106919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95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190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784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379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974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569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164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759" algn="l" defTabSz="1069190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2023/03/07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QbD</a:t>
            </a:r>
            <a:r>
              <a:rPr kumimoji="1" lang="ja-JP" altLang="en-US"/>
              <a:t>研究支援班班会議資料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EA5-3B9C-F546-B1F5-C8BEE2A86F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0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691" r:id="rId12"/>
  </p:sldLayoutIdLst>
  <p:hf sldNum="0" hdr="0" ftr="0" dt="0"/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図 116">
            <a:extLst>
              <a:ext uri="{FF2B5EF4-FFF2-40B4-BE49-F238E27FC236}">
                <a16:creationId xmlns:a16="http://schemas.microsoft.com/office/drawing/2014/main" id="{550652C1-CA5D-7B56-AA02-9ECB593DF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" y="0"/>
            <a:ext cx="1510944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5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16455A0D-B5D5-DB0F-6210-ED4FFE8FA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" y="0"/>
            <a:ext cx="1510944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27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B72248-AF90-6E09-255F-1A0ECBBFCC66}"/>
              </a:ext>
            </a:extLst>
          </p:cNvPr>
          <p:cNvSpPr/>
          <p:nvPr/>
        </p:nvSpPr>
        <p:spPr>
          <a:xfrm>
            <a:off x="0" y="226904"/>
            <a:ext cx="7728049" cy="10464908"/>
          </a:xfrm>
          <a:prstGeom prst="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1002" dirty="0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C3E36824-571E-C7C4-FED9-8482FE5AE08C}"/>
              </a:ext>
            </a:extLst>
          </p:cNvPr>
          <p:cNvSpPr/>
          <p:nvPr/>
        </p:nvSpPr>
        <p:spPr>
          <a:xfrm>
            <a:off x="7728049" y="226904"/>
            <a:ext cx="7391301" cy="10464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1002" dirty="0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3792AA6-9C03-5674-0D08-FBD766176815}"/>
              </a:ext>
            </a:extLst>
          </p:cNvPr>
          <p:cNvSpPr/>
          <p:nvPr/>
        </p:nvSpPr>
        <p:spPr>
          <a:xfrm>
            <a:off x="130420" y="1459612"/>
            <a:ext cx="7492518" cy="164106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E1635FE-FF45-2CE9-8814-7DCD0116435F}"/>
              </a:ext>
            </a:extLst>
          </p:cNvPr>
          <p:cNvSpPr/>
          <p:nvPr/>
        </p:nvSpPr>
        <p:spPr>
          <a:xfrm>
            <a:off x="130419" y="3340071"/>
            <a:ext cx="7478785" cy="568964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 dirty="0">
              <a:solidFill>
                <a:schemeClr val="tx2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47CF37DA-420D-78C9-D1A2-4DFB1C2DE45D}"/>
              </a:ext>
            </a:extLst>
          </p:cNvPr>
          <p:cNvSpPr/>
          <p:nvPr/>
        </p:nvSpPr>
        <p:spPr>
          <a:xfrm>
            <a:off x="51338" y="3140558"/>
            <a:ext cx="1655034" cy="239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現状把握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6A2ED75-3B7D-13FB-7D1E-0426BD4796EE}"/>
              </a:ext>
            </a:extLst>
          </p:cNvPr>
          <p:cNvSpPr/>
          <p:nvPr/>
        </p:nvSpPr>
        <p:spPr>
          <a:xfrm>
            <a:off x="117557" y="9313127"/>
            <a:ext cx="7478786" cy="128035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86230CA-0367-69FF-5808-DA0B670C4666}"/>
              </a:ext>
            </a:extLst>
          </p:cNvPr>
          <p:cNvSpPr/>
          <p:nvPr/>
        </p:nvSpPr>
        <p:spPr>
          <a:xfrm>
            <a:off x="7818408" y="745690"/>
            <a:ext cx="7169801" cy="201769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5928666-839B-E024-E153-30A9FA49AE07}"/>
              </a:ext>
            </a:extLst>
          </p:cNvPr>
          <p:cNvSpPr/>
          <p:nvPr/>
        </p:nvSpPr>
        <p:spPr>
          <a:xfrm>
            <a:off x="7837950" y="3014488"/>
            <a:ext cx="7150259" cy="33796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A95E118-42AE-19F9-82AA-E23544D524BD}"/>
              </a:ext>
            </a:extLst>
          </p:cNvPr>
          <p:cNvSpPr/>
          <p:nvPr/>
        </p:nvSpPr>
        <p:spPr>
          <a:xfrm>
            <a:off x="7837391" y="6718884"/>
            <a:ext cx="7150259" cy="243063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C9DC86F-AE23-DC59-9C86-BDD53F6CCA5F}"/>
              </a:ext>
            </a:extLst>
          </p:cNvPr>
          <p:cNvSpPr/>
          <p:nvPr/>
        </p:nvSpPr>
        <p:spPr>
          <a:xfrm>
            <a:off x="7851534" y="9471968"/>
            <a:ext cx="7150259" cy="111645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97CA35A8-AF6C-4A73-E7E9-5A630196F45F}"/>
              </a:ext>
            </a:extLst>
          </p:cNvPr>
          <p:cNvSpPr/>
          <p:nvPr/>
        </p:nvSpPr>
        <p:spPr>
          <a:xfrm>
            <a:off x="6544799" y="3196224"/>
            <a:ext cx="1037025" cy="2009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b="1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Measure</a:t>
            </a:r>
            <a:endParaRPr lang="ja-JP" altLang="en-US" sz="1403" b="1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A8E9153A-288D-AE33-D489-7B0E6F99079C}"/>
              </a:ext>
            </a:extLst>
          </p:cNvPr>
          <p:cNvSpPr/>
          <p:nvPr/>
        </p:nvSpPr>
        <p:spPr>
          <a:xfrm>
            <a:off x="13924490" y="6571907"/>
            <a:ext cx="1037025" cy="2009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b="1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Improve</a:t>
            </a:r>
            <a:endParaRPr lang="ja-JP" altLang="en-US" sz="1403" b="1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C0D82AFD-FBF4-6F2D-687C-AE2ED882C71F}"/>
              </a:ext>
            </a:extLst>
          </p:cNvPr>
          <p:cNvSpPr/>
          <p:nvPr/>
        </p:nvSpPr>
        <p:spPr>
          <a:xfrm>
            <a:off x="13924491" y="9313127"/>
            <a:ext cx="1037025" cy="2009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b="1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Control</a:t>
            </a:r>
            <a:endParaRPr lang="ja-JP" altLang="en-US" sz="1403" b="1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8" name="右矢印 47">
            <a:extLst>
              <a:ext uri="{FF2B5EF4-FFF2-40B4-BE49-F238E27FC236}">
                <a16:creationId xmlns:a16="http://schemas.microsoft.com/office/drawing/2014/main" id="{2BE891FD-BEC8-1851-E1A2-B2AF0B9CE52D}"/>
              </a:ext>
            </a:extLst>
          </p:cNvPr>
          <p:cNvSpPr/>
          <p:nvPr/>
        </p:nvSpPr>
        <p:spPr>
          <a:xfrm>
            <a:off x="7834920" y="139332"/>
            <a:ext cx="233130" cy="208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9" name="右矢印 48">
            <a:extLst>
              <a:ext uri="{FF2B5EF4-FFF2-40B4-BE49-F238E27FC236}">
                <a16:creationId xmlns:a16="http://schemas.microsoft.com/office/drawing/2014/main" id="{EE590A86-A46B-C699-D595-E1E74FB88294}"/>
              </a:ext>
            </a:extLst>
          </p:cNvPr>
          <p:cNvSpPr/>
          <p:nvPr/>
        </p:nvSpPr>
        <p:spPr>
          <a:xfrm rot="10800000">
            <a:off x="7417590" y="127710"/>
            <a:ext cx="233130" cy="208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40779D0-2ED3-06B5-BA65-A83F92940B66}"/>
              </a:ext>
            </a:extLst>
          </p:cNvPr>
          <p:cNvSpPr txBox="1"/>
          <p:nvPr/>
        </p:nvSpPr>
        <p:spPr>
          <a:xfrm>
            <a:off x="4276057" y="150833"/>
            <a:ext cx="3213491" cy="1799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69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（研究者が記載する内容）→対話後に</a:t>
            </a:r>
            <a:r>
              <a:rPr lang="en-US" altLang="ja-JP" sz="1169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Brush up</a:t>
            </a:r>
            <a:endParaRPr lang="ja-JP" altLang="en-US" sz="1169" dirty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F8E3FA0-B376-57A2-EEBF-4A6EBD936BAE}"/>
              </a:ext>
            </a:extLst>
          </p:cNvPr>
          <p:cNvSpPr txBox="1"/>
          <p:nvPr/>
        </p:nvSpPr>
        <p:spPr>
          <a:xfrm>
            <a:off x="8038960" y="159167"/>
            <a:ext cx="3887900" cy="1799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69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プロジェクトリスク評価</a:t>
            </a:r>
            <a:r>
              <a:rPr lang="en-US" altLang="ja-JP" sz="1169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(</a:t>
            </a:r>
            <a:r>
              <a:rPr lang="ja-JP" altLang="en-US" sz="1169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支援者が提案する内容）</a:t>
            </a:r>
            <a:endParaRPr lang="en-US" altLang="ja-JP" sz="1169" dirty="0">
              <a:solidFill>
                <a:prstClr val="black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5FF92D9-2AED-6719-D61A-3A7E1AD51267}"/>
              </a:ext>
            </a:extLst>
          </p:cNvPr>
          <p:cNvSpPr/>
          <p:nvPr/>
        </p:nvSpPr>
        <p:spPr>
          <a:xfrm>
            <a:off x="130420" y="854201"/>
            <a:ext cx="7492930" cy="31049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black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54" name="角丸四角形 53">
            <a:extLst>
              <a:ext uri="{FF2B5EF4-FFF2-40B4-BE49-F238E27FC236}">
                <a16:creationId xmlns:a16="http://schemas.microsoft.com/office/drawing/2014/main" id="{AF5C8E64-3002-1ABF-B14F-1BBD907D1DB0}"/>
              </a:ext>
            </a:extLst>
          </p:cNvPr>
          <p:cNvSpPr/>
          <p:nvPr/>
        </p:nvSpPr>
        <p:spPr>
          <a:xfrm>
            <a:off x="58582" y="702339"/>
            <a:ext cx="1707600" cy="239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出口目標</a:t>
            </a: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3F51D00C-8BA0-281D-5AF0-8DCDA3DF3704}"/>
              </a:ext>
            </a:extLst>
          </p:cNvPr>
          <p:cNvSpPr/>
          <p:nvPr/>
        </p:nvSpPr>
        <p:spPr>
          <a:xfrm>
            <a:off x="47909" y="1256599"/>
            <a:ext cx="1655034" cy="239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課題設定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3B14ACC-70FC-9569-0A7C-214F9AFD5B39}"/>
              </a:ext>
            </a:extLst>
          </p:cNvPr>
          <p:cNvSpPr txBox="1"/>
          <p:nvPr/>
        </p:nvSpPr>
        <p:spPr>
          <a:xfrm>
            <a:off x="208692" y="1738356"/>
            <a:ext cx="7316407" cy="4352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ja-JP" altLang="en-US" sz="1114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7EB942B-1A07-3339-D035-44FCB5A0562B}"/>
              </a:ext>
            </a:extLst>
          </p:cNvPr>
          <p:cNvSpPr txBox="1"/>
          <p:nvPr/>
        </p:nvSpPr>
        <p:spPr>
          <a:xfrm>
            <a:off x="444920" y="3725720"/>
            <a:ext cx="2699878" cy="726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40089" bIns="0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D7FFB53-759F-BBFC-0CFC-EFD097225270}"/>
              </a:ext>
            </a:extLst>
          </p:cNvPr>
          <p:cNvSpPr txBox="1"/>
          <p:nvPr/>
        </p:nvSpPr>
        <p:spPr>
          <a:xfrm>
            <a:off x="3179531" y="3681331"/>
            <a:ext cx="410493" cy="26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14" b="1" dirty="0"/>
              <a:t>(P)</a:t>
            </a:r>
            <a:endParaRPr lang="ja-JP" altLang="en-US" sz="1114" b="1"/>
          </a:p>
        </p:txBody>
      </p:sp>
      <p:sp>
        <p:nvSpPr>
          <p:cNvPr id="61" name="右矢印 60">
            <a:extLst>
              <a:ext uri="{FF2B5EF4-FFF2-40B4-BE49-F238E27FC236}">
                <a16:creationId xmlns:a16="http://schemas.microsoft.com/office/drawing/2014/main" id="{BABBEC15-6D64-429B-4FB7-87C5D7C2CE43}"/>
              </a:ext>
            </a:extLst>
          </p:cNvPr>
          <p:cNvSpPr/>
          <p:nvPr/>
        </p:nvSpPr>
        <p:spPr>
          <a:xfrm rot="5400000">
            <a:off x="1712996" y="4450461"/>
            <a:ext cx="160357" cy="2084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EBAF0F4-0D25-9A65-91D8-B3ACE9C716C9}"/>
              </a:ext>
            </a:extLst>
          </p:cNvPr>
          <p:cNvSpPr txBox="1"/>
          <p:nvPr/>
        </p:nvSpPr>
        <p:spPr>
          <a:xfrm>
            <a:off x="443236" y="4661969"/>
            <a:ext cx="2699878" cy="263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 dirty="0"/>
              <a:t>書面による同意取得、登録（割付）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9FD615A5-3FC8-54DD-729D-67816E5ED457}"/>
              </a:ext>
            </a:extLst>
          </p:cNvPr>
          <p:cNvSpPr txBox="1"/>
          <p:nvPr/>
        </p:nvSpPr>
        <p:spPr>
          <a:xfrm>
            <a:off x="3187689" y="5139108"/>
            <a:ext cx="410493" cy="26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14" b="1" dirty="0"/>
              <a:t>(I)</a:t>
            </a:r>
            <a:endParaRPr lang="ja-JP" altLang="en-US" sz="1114" b="1" dirty="0"/>
          </a:p>
        </p:txBody>
      </p:sp>
      <p:sp>
        <p:nvSpPr>
          <p:cNvPr id="65" name="右矢印 64">
            <a:extLst>
              <a:ext uri="{FF2B5EF4-FFF2-40B4-BE49-F238E27FC236}">
                <a16:creationId xmlns:a16="http://schemas.microsoft.com/office/drawing/2014/main" id="{7A224E4B-A48B-3A0A-566E-C4F65DEBBD8D}"/>
              </a:ext>
            </a:extLst>
          </p:cNvPr>
          <p:cNvSpPr/>
          <p:nvPr/>
        </p:nvSpPr>
        <p:spPr>
          <a:xfrm rot="5400000">
            <a:off x="1713427" y="4918828"/>
            <a:ext cx="159230" cy="208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B8AAB46-243F-B179-376A-6403216AD6F9}"/>
              </a:ext>
            </a:extLst>
          </p:cNvPr>
          <p:cNvSpPr txBox="1"/>
          <p:nvPr/>
        </p:nvSpPr>
        <p:spPr>
          <a:xfrm>
            <a:off x="443236" y="5122221"/>
            <a:ext cx="1322946" cy="4352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 u="sng" dirty="0"/>
              <a:t>＿＿＿群</a:t>
            </a:r>
            <a:endParaRPr lang="en-US" altLang="ja-JP" sz="1114" b="1" u="sng" dirty="0"/>
          </a:p>
          <a:p>
            <a:endParaRPr lang="en-US" altLang="ja-JP" sz="1114" b="1" u="sng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D3FAF9D-1738-5E7C-6FAB-15DC3DF5A8E3}"/>
              </a:ext>
            </a:extLst>
          </p:cNvPr>
          <p:cNvSpPr txBox="1"/>
          <p:nvPr/>
        </p:nvSpPr>
        <p:spPr>
          <a:xfrm>
            <a:off x="1824822" y="5126697"/>
            <a:ext cx="1321520" cy="4352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 u="sng" dirty="0"/>
              <a:t>＿＿＿群</a:t>
            </a:r>
            <a:endParaRPr lang="en-US" altLang="ja-JP" sz="1114" b="1" u="sng" dirty="0"/>
          </a:p>
          <a:p>
            <a:endParaRPr lang="en-US" altLang="ja-JP" sz="1114" b="1" u="sng" dirty="0"/>
          </a:p>
        </p:txBody>
      </p:sp>
      <p:sp>
        <p:nvSpPr>
          <p:cNvPr id="68" name="右矢印 67">
            <a:extLst>
              <a:ext uri="{FF2B5EF4-FFF2-40B4-BE49-F238E27FC236}">
                <a16:creationId xmlns:a16="http://schemas.microsoft.com/office/drawing/2014/main" id="{2B55EDE6-7609-0C97-1183-C96A6F0C2E24}"/>
              </a:ext>
            </a:extLst>
          </p:cNvPr>
          <p:cNvSpPr/>
          <p:nvPr/>
        </p:nvSpPr>
        <p:spPr>
          <a:xfrm rot="5400000">
            <a:off x="1712577" y="5555952"/>
            <a:ext cx="159230" cy="2087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2105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DAC7003-518E-D9DD-292F-11B2ED101AE9}"/>
              </a:ext>
            </a:extLst>
          </p:cNvPr>
          <p:cNvSpPr txBox="1"/>
          <p:nvPr/>
        </p:nvSpPr>
        <p:spPr>
          <a:xfrm>
            <a:off x="443236" y="5767228"/>
            <a:ext cx="2699878" cy="263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ja-JP" altLang="en-US" sz="1114" b="1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C46E0FB-DAA9-B11A-5C30-2E5C741E630E}"/>
              </a:ext>
            </a:extLst>
          </p:cNvPr>
          <p:cNvSpPr txBox="1"/>
          <p:nvPr/>
        </p:nvSpPr>
        <p:spPr>
          <a:xfrm>
            <a:off x="3167690" y="5329996"/>
            <a:ext cx="410493" cy="26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14" b="1" dirty="0"/>
              <a:t>(C)</a:t>
            </a:r>
            <a:endParaRPr lang="ja-JP" altLang="en-US" sz="1114" b="1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0E99BD5-D878-F8B2-0E05-67BF00F6F22F}"/>
              </a:ext>
            </a:extLst>
          </p:cNvPr>
          <p:cNvSpPr txBox="1"/>
          <p:nvPr/>
        </p:nvSpPr>
        <p:spPr>
          <a:xfrm>
            <a:off x="3156003" y="5802638"/>
            <a:ext cx="410493" cy="26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14" b="1" dirty="0"/>
              <a:t>(O)</a:t>
            </a:r>
            <a:endParaRPr lang="ja-JP" altLang="en-US" sz="1114" b="1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3678C31-6D78-CEFC-693F-102F72A36668}"/>
              </a:ext>
            </a:extLst>
          </p:cNvPr>
          <p:cNvSpPr txBox="1"/>
          <p:nvPr/>
        </p:nvSpPr>
        <p:spPr>
          <a:xfrm>
            <a:off x="242096" y="6857089"/>
            <a:ext cx="3352312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/>
              <a:t>主要評価項目：</a:t>
            </a:r>
            <a:endParaRPr lang="en-US" altLang="ja-JP" sz="1114" b="1"/>
          </a:p>
          <a:p>
            <a:r>
              <a:rPr lang="ja-JP" altLang="en-US" sz="1114" b="1"/>
              <a:t>主な副次評価項目：</a:t>
            </a:r>
            <a:endParaRPr lang="en-US" altLang="ja-JP" sz="1114" b="1"/>
          </a:p>
          <a:p>
            <a:r>
              <a:rPr lang="ja-JP" altLang="en-US" sz="1114" b="1"/>
              <a:t>（有効性）</a:t>
            </a:r>
            <a:endParaRPr lang="en-US" altLang="ja-JP" sz="1114" b="1"/>
          </a:p>
          <a:p>
            <a:endParaRPr lang="en-US" altLang="ja-JP" sz="1114" b="1"/>
          </a:p>
          <a:p>
            <a:r>
              <a:rPr lang="ja-JP" altLang="en-US" sz="1114" b="1"/>
              <a:t>（安全性）</a:t>
            </a:r>
            <a:endParaRPr lang="en-US" altLang="ja-JP" sz="1114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DFEBF4E-9039-54A4-905E-2873D9ADA90A}"/>
              </a:ext>
            </a:extLst>
          </p:cNvPr>
          <p:cNvSpPr txBox="1"/>
          <p:nvPr/>
        </p:nvSpPr>
        <p:spPr>
          <a:xfrm>
            <a:off x="242536" y="6315656"/>
            <a:ext cx="3351872" cy="263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23F02B69-7D41-D9B3-17FA-49313ED1A805}"/>
              </a:ext>
            </a:extLst>
          </p:cNvPr>
          <p:cNvSpPr txBox="1"/>
          <p:nvPr/>
        </p:nvSpPr>
        <p:spPr>
          <a:xfrm>
            <a:off x="3707277" y="3681495"/>
            <a:ext cx="3821424" cy="14178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bIns="0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FB4FF0D-6FAB-7695-EE1B-45D2E1BB28E3}"/>
              </a:ext>
            </a:extLst>
          </p:cNvPr>
          <p:cNvSpPr txBox="1"/>
          <p:nvPr/>
        </p:nvSpPr>
        <p:spPr>
          <a:xfrm>
            <a:off x="3704842" y="5339355"/>
            <a:ext cx="3821424" cy="6067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30DEE8F7-2277-3F77-97F7-D733D11992DF}"/>
              </a:ext>
            </a:extLst>
          </p:cNvPr>
          <p:cNvSpPr txBox="1"/>
          <p:nvPr/>
        </p:nvSpPr>
        <p:spPr>
          <a:xfrm>
            <a:off x="240617" y="8053569"/>
            <a:ext cx="3365575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 dirty="0"/>
              <a:t>目標症例数：　　　例</a:t>
            </a:r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43ABCA8-71F9-B548-D5EC-FA2A3DBB38C6}"/>
              </a:ext>
            </a:extLst>
          </p:cNvPr>
          <p:cNvSpPr txBox="1"/>
          <p:nvPr/>
        </p:nvSpPr>
        <p:spPr>
          <a:xfrm>
            <a:off x="220740" y="2408234"/>
            <a:ext cx="3385452" cy="6067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ja-JP" altLang="en-US" sz="1114" b="1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BE4EE0F7-67E6-2636-E241-952CF253CAA3}"/>
              </a:ext>
            </a:extLst>
          </p:cNvPr>
          <p:cNvSpPr txBox="1"/>
          <p:nvPr/>
        </p:nvSpPr>
        <p:spPr>
          <a:xfrm>
            <a:off x="3711304" y="2420827"/>
            <a:ext cx="3817398" cy="6067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D811DADE-CEF0-07B9-7410-C27F5DA2B897}"/>
              </a:ext>
            </a:extLst>
          </p:cNvPr>
          <p:cNvSpPr txBox="1"/>
          <p:nvPr/>
        </p:nvSpPr>
        <p:spPr>
          <a:xfrm>
            <a:off x="3706006" y="6179815"/>
            <a:ext cx="3820259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9B5CE438-BA3C-4CC2-C4F5-CAEEBF801A27}"/>
              </a:ext>
            </a:extLst>
          </p:cNvPr>
          <p:cNvSpPr txBox="1"/>
          <p:nvPr/>
        </p:nvSpPr>
        <p:spPr>
          <a:xfrm>
            <a:off x="3704841" y="7361693"/>
            <a:ext cx="3820259" cy="778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14" b="1" dirty="0"/>
              <a:t>登録期間：</a:t>
            </a:r>
            <a:endParaRPr lang="en-US" altLang="ja-JP" sz="1114" b="1" dirty="0"/>
          </a:p>
          <a:p>
            <a:r>
              <a:rPr lang="ja-JP" altLang="en-US" sz="1114" b="1" dirty="0"/>
              <a:t>研究実施期間：</a:t>
            </a:r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4B2F657B-E9E7-7FD7-9C86-17A2D1EA559D}"/>
              </a:ext>
            </a:extLst>
          </p:cNvPr>
          <p:cNvSpPr txBox="1"/>
          <p:nvPr/>
        </p:nvSpPr>
        <p:spPr>
          <a:xfrm>
            <a:off x="3706006" y="8393501"/>
            <a:ext cx="3819093" cy="6067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CCEC5DE-45E5-CA25-2D79-10B7012DFF4B}"/>
              </a:ext>
            </a:extLst>
          </p:cNvPr>
          <p:cNvSpPr txBox="1"/>
          <p:nvPr/>
        </p:nvSpPr>
        <p:spPr>
          <a:xfrm>
            <a:off x="228599" y="9593951"/>
            <a:ext cx="3365809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91F86800-ED2B-15C1-4AE1-F74E1D24CBAB}"/>
              </a:ext>
            </a:extLst>
          </p:cNvPr>
          <p:cNvSpPr txBox="1"/>
          <p:nvPr/>
        </p:nvSpPr>
        <p:spPr>
          <a:xfrm>
            <a:off x="3689122" y="9597826"/>
            <a:ext cx="3844796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28F48A26-4995-7066-5F86-9ED065FCA275}"/>
              </a:ext>
            </a:extLst>
          </p:cNvPr>
          <p:cNvSpPr txBox="1"/>
          <p:nvPr/>
        </p:nvSpPr>
        <p:spPr>
          <a:xfrm>
            <a:off x="7958684" y="3320935"/>
            <a:ext cx="6920193" cy="14639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D74A60-AFEF-DA1A-B902-3712AD09EA8D}"/>
              </a:ext>
            </a:extLst>
          </p:cNvPr>
          <p:cNvSpPr txBox="1"/>
          <p:nvPr/>
        </p:nvSpPr>
        <p:spPr>
          <a:xfrm>
            <a:off x="10085358" y="493810"/>
            <a:ext cx="2870099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935" b="1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935" b="1" dirty="0">
                <a:solidFill>
                  <a:prstClr val="black"/>
                </a:solidFill>
                <a:latin typeface="Arial" charset="0"/>
                <a:ea typeface="ＭＳ Ｐゴシック" charset="-128"/>
              </a:rPr>
              <a:t>研究に起因するリスクおよび体制管理上のリスク</a:t>
            </a: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7007C087-A9F5-55AD-8D6F-5A1DCD194526}"/>
              </a:ext>
            </a:extLst>
          </p:cNvPr>
          <p:cNvSpPr/>
          <p:nvPr/>
        </p:nvSpPr>
        <p:spPr>
          <a:xfrm>
            <a:off x="198597" y="9373581"/>
            <a:ext cx="2846339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 err="1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CtQ</a:t>
            </a: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要因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(</a:t>
            </a: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必須なデータ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/</a:t>
            </a: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プロセス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)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graphicFrame>
        <p:nvGraphicFramePr>
          <p:cNvPr id="81" name="表 111">
            <a:extLst>
              <a:ext uri="{FF2B5EF4-FFF2-40B4-BE49-F238E27FC236}">
                <a16:creationId xmlns:a16="http://schemas.microsoft.com/office/drawing/2014/main" id="{08178E44-E2E1-3CE8-E14D-53CD211FF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13848"/>
              </p:ext>
            </p:extLst>
          </p:nvPr>
        </p:nvGraphicFramePr>
        <p:xfrm>
          <a:off x="7944615" y="839084"/>
          <a:ext cx="6514081" cy="122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331">
                  <a:extLst>
                    <a:ext uri="{9D8B030D-6E8A-4147-A177-3AD203B41FA5}">
                      <a16:colId xmlns:a16="http://schemas.microsoft.com/office/drawing/2014/main" val="424327489"/>
                    </a:ext>
                  </a:extLst>
                </a:gridCol>
                <a:gridCol w="3698750">
                  <a:extLst>
                    <a:ext uri="{9D8B030D-6E8A-4147-A177-3AD203B41FA5}">
                      <a16:colId xmlns:a16="http://schemas.microsoft.com/office/drawing/2014/main" val="4279000914"/>
                    </a:ext>
                  </a:extLst>
                </a:gridCol>
              </a:tblGrid>
              <a:tr h="218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想定される重要なリスク</a:t>
                      </a:r>
                    </a:p>
                  </a:txBody>
                  <a:tcPr marL="40089" marR="40089" marT="40089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リスクの原因</a:t>
                      </a:r>
                    </a:p>
                  </a:txBody>
                  <a:tcPr marL="40089" marR="40089" marT="40089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17072"/>
                  </a:ext>
                </a:extLst>
              </a:tr>
              <a:tr h="249890">
                <a:tc>
                  <a:txBody>
                    <a:bodyPr/>
                    <a:lstStyle/>
                    <a:p>
                      <a:endParaRPr kumimoji="1" lang="ja-JP" altLang="en-US" sz="1100" b="1" dirty="0"/>
                    </a:p>
                  </a:txBody>
                  <a:tcPr marL="40089" marR="40089" marT="40089" marB="40089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extLst>
                  <a:ext uri="{0D108BD9-81ED-4DB2-BD59-A6C34878D82A}">
                    <a16:rowId xmlns:a16="http://schemas.microsoft.com/office/drawing/2014/main" val="2903291517"/>
                  </a:ext>
                </a:extLst>
              </a:tr>
              <a:tr h="24989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40089" marR="40089" marT="40089" marB="40089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extLst>
                  <a:ext uri="{0D108BD9-81ED-4DB2-BD59-A6C34878D82A}">
                    <a16:rowId xmlns:a16="http://schemas.microsoft.com/office/drawing/2014/main" val="1381249320"/>
                  </a:ext>
                </a:extLst>
              </a:tr>
              <a:tr h="24989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extLst>
                  <a:ext uri="{0D108BD9-81ED-4DB2-BD59-A6C34878D82A}">
                    <a16:rowId xmlns:a16="http://schemas.microsoft.com/office/drawing/2014/main" val="3534768047"/>
                  </a:ext>
                </a:extLst>
              </a:tr>
              <a:tr h="24989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1" dirty="0"/>
                    </a:p>
                  </a:txBody>
                  <a:tcPr marL="40089" marR="40089" marT="40089" marB="40089"/>
                </a:tc>
                <a:extLst>
                  <a:ext uri="{0D108BD9-81ED-4DB2-BD59-A6C34878D82A}">
                    <a16:rowId xmlns:a16="http://schemas.microsoft.com/office/drawing/2014/main" val="2499228021"/>
                  </a:ext>
                </a:extLst>
              </a:tr>
            </a:tbl>
          </a:graphicData>
        </a:graphic>
      </p:graphicFrame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6A00C4C5-6876-31EA-E6F6-905CBB3C788F}"/>
              </a:ext>
            </a:extLst>
          </p:cNvPr>
          <p:cNvSpPr/>
          <p:nvPr/>
        </p:nvSpPr>
        <p:spPr>
          <a:xfrm>
            <a:off x="7795098" y="2808692"/>
            <a:ext cx="2592210" cy="24722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リスク管理計画（対策立案）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B83AB50B-9A23-78FD-5586-F543E5243D50}"/>
              </a:ext>
            </a:extLst>
          </p:cNvPr>
          <p:cNvSpPr/>
          <p:nvPr/>
        </p:nvSpPr>
        <p:spPr>
          <a:xfrm>
            <a:off x="6544799" y="696615"/>
            <a:ext cx="1037025" cy="2009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b="1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Define</a:t>
            </a:r>
            <a:endParaRPr lang="ja-JP" altLang="en-US" sz="1403" b="1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B667665E-9FAA-DA4A-CB5D-B0517823E72D}"/>
              </a:ext>
            </a:extLst>
          </p:cNvPr>
          <p:cNvSpPr/>
          <p:nvPr/>
        </p:nvSpPr>
        <p:spPr>
          <a:xfrm>
            <a:off x="13924492" y="587639"/>
            <a:ext cx="1037025" cy="20097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b="1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Analysis</a:t>
            </a:r>
            <a:endParaRPr lang="ja-JP" altLang="en-US" sz="1403" b="1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83" name="角丸四角形 82">
            <a:extLst>
              <a:ext uri="{FF2B5EF4-FFF2-40B4-BE49-F238E27FC236}">
                <a16:creationId xmlns:a16="http://schemas.microsoft.com/office/drawing/2014/main" id="{B61AEB2C-1B98-EE50-8771-7A34DEF1025A}"/>
              </a:ext>
            </a:extLst>
          </p:cNvPr>
          <p:cNvSpPr/>
          <p:nvPr/>
        </p:nvSpPr>
        <p:spPr>
          <a:xfrm>
            <a:off x="213379" y="2205651"/>
            <a:ext cx="2055266" cy="226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Unmet Medical Needs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85" name="角丸四角形 84">
            <a:extLst>
              <a:ext uri="{FF2B5EF4-FFF2-40B4-BE49-F238E27FC236}">
                <a16:creationId xmlns:a16="http://schemas.microsoft.com/office/drawing/2014/main" id="{4FD5E83E-4CDD-BC88-CD26-9515D2EEC910}"/>
              </a:ext>
            </a:extLst>
          </p:cNvPr>
          <p:cNvSpPr/>
          <p:nvPr/>
        </p:nvSpPr>
        <p:spPr>
          <a:xfrm>
            <a:off x="3689122" y="2212375"/>
            <a:ext cx="2919675" cy="233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達成すべき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Target Product Profile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C595C273-AD97-D8B4-1AC1-5813CE433C2D}"/>
              </a:ext>
            </a:extLst>
          </p:cNvPr>
          <p:cNvSpPr/>
          <p:nvPr/>
        </p:nvSpPr>
        <p:spPr>
          <a:xfrm>
            <a:off x="200695" y="1521225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Research Question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2D12339F-D8A6-22A9-2444-DC7A4C5E8371}"/>
              </a:ext>
            </a:extLst>
          </p:cNvPr>
          <p:cNvSpPr/>
          <p:nvPr/>
        </p:nvSpPr>
        <p:spPr>
          <a:xfrm>
            <a:off x="3690298" y="3461106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Study Team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68DD5964-7C37-74F5-0081-A5D46BAFC71D}"/>
              </a:ext>
            </a:extLst>
          </p:cNvPr>
          <p:cNvSpPr/>
          <p:nvPr/>
        </p:nvSpPr>
        <p:spPr>
          <a:xfrm>
            <a:off x="3681450" y="5132570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主要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Stakeholder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02B9124B-A6B0-39BB-9706-FCF26D3509A7}"/>
              </a:ext>
            </a:extLst>
          </p:cNvPr>
          <p:cNvSpPr/>
          <p:nvPr/>
        </p:nvSpPr>
        <p:spPr>
          <a:xfrm>
            <a:off x="3690298" y="8178149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前提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/</a:t>
            </a: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制約条件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738CCAB6-2D94-E42E-66CE-38FA7AA8349C}"/>
              </a:ext>
            </a:extLst>
          </p:cNvPr>
          <p:cNvSpPr/>
          <p:nvPr/>
        </p:nvSpPr>
        <p:spPr>
          <a:xfrm>
            <a:off x="3690298" y="5975905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リソース</a:t>
            </a:r>
          </a:p>
        </p:txBody>
      </p:sp>
      <p:sp>
        <p:nvSpPr>
          <p:cNvPr id="74" name="角丸四角形 73">
            <a:extLst>
              <a:ext uri="{FF2B5EF4-FFF2-40B4-BE49-F238E27FC236}">
                <a16:creationId xmlns:a16="http://schemas.microsoft.com/office/drawing/2014/main" id="{D9AF570D-0C48-8CE9-70B9-2EA8D8309B7A}"/>
              </a:ext>
            </a:extLst>
          </p:cNvPr>
          <p:cNvSpPr/>
          <p:nvPr/>
        </p:nvSpPr>
        <p:spPr>
          <a:xfrm>
            <a:off x="217828" y="6102332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Design</a:t>
            </a:r>
            <a:endParaRPr lang="ja-JP" altLang="en-US" sz="1403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B7AB7124-35A6-7737-B5C6-CB1A8BDBF471}"/>
              </a:ext>
            </a:extLst>
          </p:cNvPr>
          <p:cNvSpPr/>
          <p:nvPr/>
        </p:nvSpPr>
        <p:spPr>
          <a:xfrm>
            <a:off x="210033" y="6632412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Outcome</a:t>
            </a:r>
            <a:endParaRPr lang="ja-JP" altLang="en-US" sz="1403" dirty="0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80" name="角丸四角形 79">
            <a:extLst>
              <a:ext uri="{FF2B5EF4-FFF2-40B4-BE49-F238E27FC236}">
                <a16:creationId xmlns:a16="http://schemas.microsoft.com/office/drawing/2014/main" id="{E350DBA4-965D-A263-9A2F-DF9717F768A4}"/>
              </a:ext>
            </a:extLst>
          </p:cNvPr>
          <p:cNvSpPr/>
          <p:nvPr/>
        </p:nvSpPr>
        <p:spPr>
          <a:xfrm>
            <a:off x="210031" y="7847422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Sample Size</a:t>
            </a:r>
            <a:endParaRPr lang="ja-JP" altLang="en-US" sz="1403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0BE37819-62F2-651C-7AD9-A25F06E90D4B}"/>
              </a:ext>
            </a:extLst>
          </p:cNvPr>
          <p:cNvSpPr/>
          <p:nvPr/>
        </p:nvSpPr>
        <p:spPr>
          <a:xfrm>
            <a:off x="3690298" y="7157054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Milestone</a:t>
            </a: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509332F4-9527-7C30-5334-A8B7A55468F2}"/>
              </a:ext>
            </a:extLst>
          </p:cNvPr>
          <p:cNvSpPr/>
          <p:nvPr/>
        </p:nvSpPr>
        <p:spPr>
          <a:xfrm>
            <a:off x="192698" y="3436096"/>
            <a:ext cx="165503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シェーマ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FF2132B9-A927-E29B-D946-4360D56D7F88}"/>
              </a:ext>
            </a:extLst>
          </p:cNvPr>
          <p:cNvSpPr/>
          <p:nvPr/>
        </p:nvSpPr>
        <p:spPr>
          <a:xfrm>
            <a:off x="7906844" y="3095854"/>
            <a:ext cx="184850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リスク対策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045877D-8E19-4618-88CA-39DBF0BB223B}"/>
              </a:ext>
            </a:extLst>
          </p:cNvPr>
          <p:cNvSpPr txBox="1"/>
          <p:nvPr/>
        </p:nvSpPr>
        <p:spPr>
          <a:xfrm>
            <a:off x="7956927" y="6978899"/>
            <a:ext cx="3170059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1A16A6C-14B2-7110-EF3A-BD9E9F4C2852}"/>
              </a:ext>
            </a:extLst>
          </p:cNvPr>
          <p:cNvSpPr txBox="1"/>
          <p:nvPr/>
        </p:nvSpPr>
        <p:spPr>
          <a:xfrm>
            <a:off x="11327650" y="6978375"/>
            <a:ext cx="3170059" cy="9496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5D805356-7E7D-4A01-6BEF-A3DD9277C4F9}"/>
              </a:ext>
            </a:extLst>
          </p:cNvPr>
          <p:cNvSpPr txBox="1"/>
          <p:nvPr/>
        </p:nvSpPr>
        <p:spPr>
          <a:xfrm>
            <a:off x="7913488" y="8230912"/>
            <a:ext cx="6537071" cy="778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97" name="角丸四角形 37">
            <a:extLst>
              <a:ext uri="{FF2B5EF4-FFF2-40B4-BE49-F238E27FC236}">
                <a16:creationId xmlns:a16="http://schemas.microsoft.com/office/drawing/2014/main" id="{6FF20700-B660-59DC-3F33-D3B30A8A38EB}"/>
              </a:ext>
            </a:extLst>
          </p:cNvPr>
          <p:cNvSpPr/>
          <p:nvPr/>
        </p:nvSpPr>
        <p:spPr>
          <a:xfrm>
            <a:off x="7928499" y="6782699"/>
            <a:ext cx="2777659" cy="221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プロトコルへのフィードバック</a:t>
            </a:r>
          </a:p>
        </p:txBody>
      </p:sp>
      <p:sp>
        <p:nvSpPr>
          <p:cNvPr id="98" name="角丸四角形 11">
            <a:extLst>
              <a:ext uri="{FF2B5EF4-FFF2-40B4-BE49-F238E27FC236}">
                <a16:creationId xmlns:a16="http://schemas.microsoft.com/office/drawing/2014/main" id="{814FA1B3-8F77-B4BE-4BA7-871512FB748B}"/>
              </a:ext>
            </a:extLst>
          </p:cNvPr>
          <p:cNvSpPr/>
          <p:nvPr/>
        </p:nvSpPr>
        <p:spPr>
          <a:xfrm>
            <a:off x="7927542" y="8002023"/>
            <a:ext cx="184850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薬事との合意</a:t>
            </a:r>
          </a:p>
        </p:txBody>
      </p:sp>
      <p:sp>
        <p:nvSpPr>
          <p:cNvPr id="99" name="角丸四角形 13">
            <a:extLst>
              <a:ext uri="{FF2B5EF4-FFF2-40B4-BE49-F238E27FC236}">
                <a16:creationId xmlns:a16="http://schemas.microsoft.com/office/drawing/2014/main" id="{0C1F0B7A-FF18-E1EF-B91B-6EB5B7E922CF}"/>
              </a:ext>
            </a:extLst>
          </p:cNvPr>
          <p:cNvSpPr/>
          <p:nvPr/>
        </p:nvSpPr>
        <p:spPr>
          <a:xfrm>
            <a:off x="11295996" y="6777452"/>
            <a:ext cx="184850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PPI</a:t>
            </a:r>
            <a:r>
              <a:rPr lang="ja-JP" altLang="en-US" sz="1403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による</a:t>
            </a:r>
            <a:r>
              <a:rPr lang="en-US" altLang="ja-JP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Insight</a:t>
            </a:r>
            <a:endParaRPr lang="ja-JP" altLang="en-US" sz="1403">
              <a:solidFill>
                <a:prstClr val="white"/>
              </a:solidFill>
              <a:latin typeface="Calibri" panose="020F0502020204030204"/>
              <a:ea typeface="メイリオ" panose="020B0604030504040204" pitchFamily="34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3F0727D-53B9-8A09-F095-E6659D7EB291}"/>
              </a:ext>
            </a:extLst>
          </p:cNvPr>
          <p:cNvSpPr txBox="1"/>
          <p:nvPr/>
        </p:nvSpPr>
        <p:spPr>
          <a:xfrm>
            <a:off x="7948543" y="9761807"/>
            <a:ext cx="3176286" cy="778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494AD631-F90D-0DEE-9A78-B44DC255E536}"/>
              </a:ext>
            </a:extLst>
          </p:cNvPr>
          <p:cNvSpPr txBox="1"/>
          <p:nvPr/>
        </p:nvSpPr>
        <p:spPr>
          <a:xfrm>
            <a:off x="11318960" y="9758646"/>
            <a:ext cx="3176287" cy="778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106" name="角丸四角形 38">
            <a:extLst>
              <a:ext uri="{FF2B5EF4-FFF2-40B4-BE49-F238E27FC236}">
                <a16:creationId xmlns:a16="http://schemas.microsoft.com/office/drawing/2014/main" id="{A55B94D3-7862-6CBC-111A-659057C283FB}"/>
              </a:ext>
            </a:extLst>
          </p:cNvPr>
          <p:cNvSpPr/>
          <p:nvPr/>
        </p:nvSpPr>
        <p:spPr>
          <a:xfrm>
            <a:off x="7928499" y="9560299"/>
            <a:ext cx="2777659" cy="221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見直しタイミング</a:t>
            </a:r>
          </a:p>
        </p:txBody>
      </p:sp>
      <p:sp>
        <p:nvSpPr>
          <p:cNvPr id="107" name="角丸四角形 39">
            <a:extLst>
              <a:ext uri="{FF2B5EF4-FFF2-40B4-BE49-F238E27FC236}">
                <a16:creationId xmlns:a16="http://schemas.microsoft.com/office/drawing/2014/main" id="{E487B7E8-19D1-E6DC-BAA0-3BB5B5BCEE27}"/>
              </a:ext>
            </a:extLst>
          </p:cNvPr>
          <p:cNvSpPr/>
          <p:nvPr/>
        </p:nvSpPr>
        <p:spPr>
          <a:xfrm>
            <a:off x="11295999" y="9573046"/>
            <a:ext cx="2777659" cy="221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変更管理方法案</a:t>
            </a: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83B1B337-B983-E87A-0DE0-9A7F5E542F3A}"/>
              </a:ext>
            </a:extLst>
          </p:cNvPr>
          <p:cNvSpPr/>
          <p:nvPr/>
        </p:nvSpPr>
        <p:spPr>
          <a:xfrm>
            <a:off x="7807452" y="9211170"/>
            <a:ext cx="2229501" cy="30197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変更管理（定着展開）</a:t>
            </a: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369F5867-9A8E-0122-E917-45C6AAB8815D}"/>
              </a:ext>
            </a:extLst>
          </p:cNvPr>
          <p:cNvSpPr/>
          <p:nvPr/>
        </p:nvSpPr>
        <p:spPr>
          <a:xfrm>
            <a:off x="7800621" y="524937"/>
            <a:ext cx="2225537" cy="239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リスク分析（真因分析）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3BBBE81C-0050-9EE2-2568-8445B76055DE}"/>
              </a:ext>
            </a:extLst>
          </p:cNvPr>
          <p:cNvSpPr/>
          <p:nvPr/>
        </p:nvSpPr>
        <p:spPr>
          <a:xfrm>
            <a:off x="7807455" y="6449725"/>
            <a:ext cx="3171890" cy="29333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フィージビリティ検討（結果評価）</a:t>
            </a: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5ED242C6-8707-7A92-5D79-AEBFFEB0C20A}"/>
              </a:ext>
            </a:extLst>
          </p:cNvPr>
          <p:cNvSpPr/>
          <p:nvPr/>
        </p:nvSpPr>
        <p:spPr>
          <a:xfrm>
            <a:off x="3664443" y="9371555"/>
            <a:ext cx="1768821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重視するポイント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FA1ABCE9-8F16-94AE-7BEF-AB8B0AB751CE}"/>
              </a:ext>
            </a:extLst>
          </p:cNvPr>
          <p:cNvSpPr txBox="1"/>
          <p:nvPr/>
        </p:nvSpPr>
        <p:spPr>
          <a:xfrm>
            <a:off x="7948541" y="5048445"/>
            <a:ext cx="6920192" cy="263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F2F91501-F3CE-5258-15C6-2C6D2FD95F69}"/>
              </a:ext>
            </a:extLst>
          </p:cNvPr>
          <p:cNvSpPr txBox="1"/>
          <p:nvPr/>
        </p:nvSpPr>
        <p:spPr>
          <a:xfrm>
            <a:off x="7948541" y="5574950"/>
            <a:ext cx="6930336" cy="778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  <a:p>
            <a:endParaRPr lang="en-US" altLang="ja-JP" sz="1114" b="1" dirty="0"/>
          </a:p>
        </p:txBody>
      </p:sp>
      <p:sp>
        <p:nvSpPr>
          <p:cNvPr id="116" name="角丸四角形 2">
            <a:extLst>
              <a:ext uri="{FF2B5EF4-FFF2-40B4-BE49-F238E27FC236}">
                <a16:creationId xmlns:a16="http://schemas.microsoft.com/office/drawing/2014/main" id="{E93BE06B-B04C-66ED-B26F-44D424546BF6}"/>
              </a:ext>
            </a:extLst>
          </p:cNvPr>
          <p:cNvSpPr/>
          <p:nvPr/>
        </p:nvSpPr>
        <p:spPr>
          <a:xfrm>
            <a:off x="7928496" y="5342887"/>
            <a:ext cx="3167054" cy="240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リスク管理指標・トリガーポイント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848DBEF-F3F4-A853-727C-95ED249832D8}"/>
              </a:ext>
            </a:extLst>
          </p:cNvPr>
          <p:cNvSpPr/>
          <p:nvPr/>
        </p:nvSpPr>
        <p:spPr>
          <a:xfrm>
            <a:off x="7923006" y="4840499"/>
            <a:ext cx="1848504" cy="239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品質許容限界</a:t>
            </a: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9810DA61-E578-0EC3-747E-CD82D52D29CA}"/>
              </a:ext>
            </a:extLst>
          </p:cNvPr>
          <p:cNvSpPr/>
          <p:nvPr/>
        </p:nvSpPr>
        <p:spPr>
          <a:xfrm>
            <a:off x="68514" y="9116111"/>
            <a:ext cx="2652423" cy="21759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3459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403" dirty="0">
                <a:solidFill>
                  <a:prstClr val="white"/>
                </a:solidFill>
                <a:latin typeface="Calibri" panose="020F0502020204030204"/>
                <a:ea typeface="メイリオ" panose="020B0604030504040204" pitchFamily="34" charset="-128"/>
              </a:rPr>
              <a:t>研究の成功に必須な目標設定</a:t>
            </a:r>
          </a:p>
        </p:txBody>
      </p:sp>
      <p:graphicFrame>
        <p:nvGraphicFramePr>
          <p:cNvPr id="118" name="表 11">
            <a:extLst>
              <a:ext uri="{FF2B5EF4-FFF2-40B4-BE49-F238E27FC236}">
                <a16:creationId xmlns:a16="http://schemas.microsoft.com/office/drawing/2014/main" id="{92C4ACDD-48ED-D5EB-A57F-3E097E4B4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83795"/>
              </p:ext>
            </p:extLst>
          </p:nvPr>
        </p:nvGraphicFramePr>
        <p:xfrm>
          <a:off x="19571" y="326238"/>
          <a:ext cx="6791678" cy="316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770">
                  <a:extLst>
                    <a:ext uri="{9D8B030D-6E8A-4147-A177-3AD203B41FA5}">
                      <a16:colId xmlns:a16="http://schemas.microsoft.com/office/drawing/2014/main" val="3863851866"/>
                    </a:ext>
                  </a:extLst>
                </a:gridCol>
                <a:gridCol w="5882908">
                  <a:extLst>
                    <a:ext uri="{9D8B030D-6E8A-4147-A177-3AD203B41FA5}">
                      <a16:colId xmlns:a16="http://schemas.microsoft.com/office/drawing/2014/main" val="2129871837"/>
                    </a:ext>
                  </a:extLst>
                </a:gridCol>
              </a:tblGrid>
              <a:tr h="316973">
                <a:tc>
                  <a:txBody>
                    <a:bodyPr/>
                    <a:lstStyle/>
                    <a:p>
                      <a:pPr marL="0" marR="0" lvl="0" indent="0" algn="r" defTabSz="128016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prstClr val="black"/>
                          </a:solidFill>
                        </a:rPr>
                        <a:t>テーマ：</a:t>
                      </a:r>
                      <a:endParaRPr lang="ja-JP" altLang="en-US" sz="1600" b="1" dirty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29316" marB="29316" anchor="b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dirty="0"/>
                    </a:p>
                  </a:txBody>
                  <a:tcPr marL="0" marR="0" marT="29316" marB="29316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110662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3E0A74D-E9C5-99A2-E037-2F626BFBFE73}"/>
              </a:ext>
            </a:extLst>
          </p:cNvPr>
          <p:cNvSpPr txBox="1"/>
          <p:nvPr/>
        </p:nvSpPr>
        <p:spPr>
          <a:xfrm>
            <a:off x="9392477" y="-15811"/>
            <a:ext cx="57329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00" b="1" dirty="0"/>
              <a:t>AMED</a:t>
            </a:r>
            <a:r>
              <a:rPr kumimoji="1" lang="ja-JP" altLang="en-US" sz="700" b="1" dirty="0"/>
              <a:t>令和</a:t>
            </a:r>
            <a:r>
              <a:rPr kumimoji="1" lang="en-US" altLang="ja-JP" sz="700" b="1" dirty="0"/>
              <a:t>4</a:t>
            </a:r>
            <a:r>
              <a:rPr kumimoji="1" lang="ja-JP" altLang="en-US" sz="700" b="1" dirty="0"/>
              <a:t>年度研究開発推進ネットワーク事業「</a:t>
            </a:r>
            <a:r>
              <a:rPr kumimoji="1" lang="en-US" altLang="ja-JP" sz="700" b="1" dirty="0"/>
              <a:t>Quality by Design</a:t>
            </a:r>
            <a:r>
              <a:rPr kumimoji="1" lang="ja-JP" altLang="en-US" sz="700" b="1" dirty="0"/>
              <a:t>を用いた研究計画立案及び実装を可能とする研究支援体制の構築」成果物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19D020-7FAF-417F-F87E-B61E250461F2}"/>
              </a:ext>
            </a:extLst>
          </p:cNvPr>
          <p:cNvSpPr txBox="1"/>
          <p:nvPr/>
        </p:nvSpPr>
        <p:spPr>
          <a:xfrm>
            <a:off x="822502" y="-13200"/>
            <a:ext cx="4714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err="1">
                <a:latin typeface="Arial" panose="020B0604020202020204" pitchFamily="34" charset="0"/>
                <a:ea typeface="游ゴシック" panose="020B0400000000000000" pitchFamily="50" charset="-128"/>
              </a:rPr>
              <a:t>QbD</a:t>
            </a:r>
            <a:r>
              <a:rPr kumimoji="1" lang="ja-JP" altLang="en-US" sz="1200" b="1" dirty="0">
                <a:latin typeface="Arial" panose="020B0604020202020204" pitchFamily="34" charset="0"/>
                <a:ea typeface="游ゴシック" panose="020B0400000000000000" pitchFamily="50" charset="-128"/>
              </a:rPr>
              <a:t>コミュニケーションシート（</a:t>
            </a:r>
            <a:r>
              <a:rPr kumimoji="1" lang="en-US" altLang="ja-JP" sz="1200" b="1" dirty="0">
                <a:latin typeface="Arial" panose="020B0604020202020204" pitchFamily="34" charset="0"/>
                <a:ea typeface="游ゴシック" panose="020B0400000000000000" pitchFamily="50" charset="-128"/>
              </a:rPr>
              <a:t>Version 1.0</a:t>
            </a:r>
            <a:r>
              <a:rPr kumimoji="1" lang="ja-JP" altLang="en-US" sz="1200" b="1" dirty="0">
                <a:latin typeface="Arial" panose="020B0604020202020204" pitchFamily="34" charset="0"/>
                <a:ea typeface="游ゴシック" panose="020B04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9867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D1366A5F-5D94-028D-F57C-8A5E6F349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" y="0"/>
            <a:ext cx="1510944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8382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ユーザー設定</PresentationFormat>
  <Paragraphs>104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Calibri Light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2023-04-12T06:21:14Z</dcterms:created>
  <dcterms:modified xsi:type="dcterms:W3CDTF">2023-04-12T06:21:39Z</dcterms:modified>
</cp:coreProperties>
</file>