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F2F2F2"/>
    <a:srgbClr val="7F7F7F"/>
    <a:srgbClr val="0066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84" autoAdjust="0"/>
    <p:restoredTop sz="94660"/>
  </p:normalViewPr>
  <p:slideViewPr>
    <p:cSldViewPr snapToGrid="0" showGuides="1">
      <p:cViewPr>
        <p:scale>
          <a:sx n="87" d="100"/>
          <a:sy n="87" d="100"/>
        </p:scale>
        <p:origin x="620" y="32"/>
      </p:cViewPr>
      <p:guideLst>
        <p:guide orient="horz" pos="2160"/>
        <p:guide pos="3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0787B-A76A-4E64-9744-CC00C15DFB4D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9107F-2267-480F-B000-8B9BA50CAE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488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717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8CAE7A1-8439-4B13-A23E-FE24859B7FB3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7AE47A6-1636-4135-959B-294CAF79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44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8CAE7A1-8439-4B13-A23E-FE24859B7FB3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7AE47A6-1636-4135-959B-294CAF79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210222C-18F6-465D-A7D5-DAF5FC7A5520}"/>
              </a:ext>
            </a:extLst>
          </p:cNvPr>
          <p:cNvSpPr/>
          <p:nvPr userDrawn="1"/>
        </p:nvSpPr>
        <p:spPr>
          <a:xfrm>
            <a:off x="0" y="6570000"/>
            <a:ext cx="9906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FC17F12-B633-4108-BDF8-597ADB223FFA}"/>
              </a:ext>
            </a:extLst>
          </p:cNvPr>
          <p:cNvSpPr/>
          <p:nvPr userDrawn="1"/>
        </p:nvSpPr>
        <p:spPr>
          <a:xfrm>
            <a:off x="0" y="0"/>
            <a:ext cx="288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E1A909-3BAF-45A3-969A-FF4CF2A36F7E}"/>
              </a:ext>
            </a:extLst>
          </p:cNvPr>
          <p:cNvSpPr/>
          <p:nvPr userDrawn="1"/>
        </p:nvSpPr>
        <p:spPr>
          <a:xfrm>
            <a:off x="9618000" y="0"/>
            <a:ext cx="288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04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8CAE7A1-8439-4B13-A23E-FE24859B7FB3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7AE47A6-1636-4135-959B-294CAF79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18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8CAE7A1-8439-4B13-A23E-FE24859B7FB3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7AE47A6-1636-4135-959B-294CAF79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00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8CAE7A1-8439-4B13-A23E-FE24859B7FB3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7AE47A6-1636-4135-959B-294CAF79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05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8CAE7A1-8439-4B13-A23E-FE24859B7FB3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7AE47A6-1636-4135-959B-294CAF79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944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54000" y="6696417"/>
            <a:ext cx="252000" cy="16158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1050">
                <a:solidFill>
                  <a:srgbClr val="404040"/>
                </a:solidFill>
              </a:defRPr>
            </a:lvl1pPr>
          </a:lstStyle>
          <a:p>
            <a:fld id="{47AE47A6-1636-4135-959B-294CAF79E6F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6" name="タイトル プレースホルダー 10">
            <a:extLst>
              <a:ext uri="{FF2B5EF4-FFF2-40B4-BE49-F238E27FC236}">
                <a16:creationId xmlns:a16="http://schemas.microsoft.com/office/drawing/2014/main" id="{CABEF1F6-1DC9-4878-B8D2-482A8CDEC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8000"/>
            <a:ext cx="9906000" cy="576000"/>
          </a:xfrm>
          <a:prstGeom prst="rect">
            <a:avLst/>
          </a:prstGeom>
          <a:solidFill>
            <a:srgbClr val="F2F2F2"/>
          </a:solidFill>
        </p:spPr>
        <p:txBody>
          <a:bodyPr vert="horz" wrap="square" lIns="288000" tIns="108000" rIns="288000" bIns="72000" rtlCol="0" anchor="ctr">
            <a:spAutoFit/>
          </a:bodyPr>
          <a:lstStyle>
            <a:lvl1pPr>
              <a:defRPr sz="2800">
                <a:solidFill>
                  <a:srgbClr val="404040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0783569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8CAE7A1-8439-4B13-A23E-FE24859B7FB3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7AE47A6-1636-4135-959B-294CAF79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580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8CAE7A1-8439-4B13-A23E-FE24859B7FB3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7AE47A6-1636-4135-959B-294CAF79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97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8CAE7A1-8439-4B13-A23E-FE24859B7FB3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7AE47A6-1636-4135-959B-294CAF79E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267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D47A59F-8F1D-4D5F-BF5D-11321768775D}"/>
              </a:ext>
            </a:extLst>
          </p:cNvPr>
          <p:cNvSpPr/>
          <p:nvPr userDrawn="1"/>
        </p:nvSpPr>
        <p:spPr>
          <a:xfrm>
            <a:off x="0" y="0"/>
            <a:ext cx="9906000" cy="28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36000" rIns="288000" bIns="36000" rtlCol="0" anchor="ctr">
            <a:noAutofit/>
          </a:bodyPr>
          <a:lstStyle/>
          <a:p>
            <a:pPr algn="l"/>
            <a:r>
              <a:rPr kumimoji="1" lang="en-US" altLang="ja-JP" sz="1200" dirty="0"/>
              <a:t>AMED </a:t>
            </a:r>
            <a:r>
              <a:rPr kumimoji="1" lang="ja-JP" altLang="en-US" sz="1200" dirty="0"/>
              <a:t>革新的先端研究開発支援事業　</a:t>
            </a:r>
            <a:r>
              <a:rPr kumimoji="1" lang="en-US" altLang="ja-JP" sz="1200" dirty="0"/>
              <a:t>AMED-CREST/PRIME</a:t>
            </a:r>
            <a:r>
              <a:rPr kumimoji="1" lang="ja-JP" altLang="en-US" sz="1200" dirty="0"/>
              <a:t>　令和５年度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205537-D040-464E-8653-ED9C8B472CD6}"/>
              </a:ext>
            </a:extLst>
          </p:cNvPr>
          <p:cNvSpPr txBox="1"/>
          <p:nvPr userDrawn="1"/>
        </p:nvSpPr>
        <p:spPr>
          <a:xfrm>
            <a:off x="2344016" y="6627168"/>
            <a:ext cx="52370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Copyright 2023 Japan Agency for Medical Research and Development. All Rights Reserved.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76088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2">
            <a:extLst>
              <a:ext uri="{FF2B5EF4-FFF2-40B4-BE49-F238E27FC236}">
                <a16:creationId xmlns:a16="http://schemas.microsoft.com/office/drawing/2014/main" id="{68879518-A4B4-405B-BEC2-BB9117DA1E59}"/>
              </a:ext>
            </a:extLst>
          </p:cNvPr>
          <p:cNvSpPr txBox="1">
            <a:spLocks/>
          </p:cNvSpPr>
          <p:nvPr/>
        </p:nvSpPr>
        <p:spPr>
          <a:xfrm>
            <a:off x="2381250" y="6641342"/>
            <a:ext cx="4778454" cy="21665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900" dirty="0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B0FC1B92-F5FE-4BD5-829F-C7365E9E9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1696"/>
            <a:ext cx="51435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350" u="sng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研究開発課題名：　　　　　　　　　</a:t>
            </a:r>
            <a:r>
              <a:rPr lang="en-US" altLang="ja-JP" sz="1350" u="sng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	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350" u="sng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研究代表者氏名（所属機関名、部局、役職）：　　 </a:t>
            </a:r>
            <a:r>
              <a:rPr lang="en-US" altLang="ja-JP" sz="1350" u="sng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endParaRPr lang="ja-JP" altLang="en-US" sz="1350" u="sng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C1E861BB-4BAD-436F-9BA6-8E7DCD680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789526"/>
            <a:ext cx="9886950" cy="45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788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作成上の注意点（様式は変更しないでください）（この「作成上の注意点」は提出前に削除してください）</a:t>
            </a:r>
            <a:endParaRPr lang="en-US" altLang="ja-JP" sz="788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788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･グラフィカルアブストラクトとして、</a:t>
            </a:r>
            <a:r>
              <a:rPr lang="ja-JP" altLang="en-US" sz="788" b="1" u="sng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図を中心として視覚的に</a:t>
            </a:r>
            <a:r>
              <a:rPr lang="ja-JP" altLang="en-US" sz="788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申請の概要（仮説、目的</a:t>
            </a:r>
            <a:r>
              <a:rPr lang="en-US" altLang="ja-JP" sz="788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(Objective/Goal)</a:t>
            </a:r>
            <a:r>
              <a:rPr lang="ja-JP" altLang="en-US" sz="788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、目標</a:t>
            </a:r>
            <a:r>
              <a:rPr lang="en-US" altLang="ja-JP" sz="788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(Aim)</a:t>
            </a:r>
            <a:r>
              <a:rPr lang="ja-JP" altLang="en-US" sz="788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、方法、強み等がわかるように）が理解できるように、スライド</a:t>
            </a:r>
            <a:r>
              <a:rPr lang="en-US" altLang="ja-JP" sz="788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88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枚に記載してください。</a:t>
            </a:r>
            <a:endParaRPr lang="en-US" altLang="ja-JP" sz="788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788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･</a:t>
            </a:r>
            <a:r>
              <a:rPr lang="ja-JP" altLang="en-US" sz="788" b="1" u="sng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研究の独創性と革新性、申請者（グループ）の強み、期待される成果</a:t>
            </a:r>
            <a:r>
              <a:rPr lang="ja-JP" altLang="en-US" sz="788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を明示してください。</a:t>
            </a:r>
            <a:endParaRPr lang="en-US" altLang="ja-JP" sz="788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6208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120</Words>
  <Application>Microsoft Office PowerPoint</Application>
  <PresentationFormat>A4 210 x 297 mm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游ゴシック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2023-04-07T00:23:16Z</dcterms:created>
  <dcterms:modified xsi:type="dcterms:W3CDTF">2023-04-07T10:53:31Z</dcterms:modified>
</cp:coreProperties>
</file>