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853" r:id="rId1"/>
    <p:sldMasterId id="2147483878" r:id="rId2"/>
    <p:sldMasterId id="2147483903" r:id="rId3"/>
  </p:sldMasterIdLst>
  <p:notesMasterIdLst>
    <p:notesMasterId r:id="rId5"/>
  </p:notesMasterIdLst>
  <p:handoutMasterIdLst>
    <p:handoutMasterId r:id="rId6"/>
  </p:handoutMasterIdLst>
  <p:sldIdLst>
    <p:sldId id="257" r:id="rId4"/>
  </p:sldIdLst>
  <p:sldSz cx="12192000" cy="6858000"/>
  <p:notesSz cx="6807200" cy="9939338"/>
  <p:defaultTextStyle>
    <a:defPPr>
      <a:defRPr lang="ja-JP"/>
    </a:defPPr>
    <a:lvl1pPr marL="0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149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224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298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373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447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FF6600"/>
    <a:srgbClr val="FF9933"/>
    <a:srgbClr val="000099"/>
    <a:srgbClr val="808080"/>
    <a:srgbClr val="B2B2B2"/>
    <a:srgbClr val="0000FF"/>
    <a:srgbClr val="558ED5"/>
    <a:srgbClr val="4F81BC"/>
    <a:srgbClr val="4C8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65" autoAdjust="0"/>
    <p:restoredTop sz="96149" autoAdjust="0"/>
  </p:normalViewPr>
  <p:slideViewPr>
    <p:cSldViewPr>
      <p:cViewPr varScale="1">
        <p:scale>
          <a:sx n="87" d="100"/>
          <a:sy n="87" d="100"/>
        </p:scale>
        <p:origin x="126" y="3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94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応用</a:t>
          </a:r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非臨床</a:t>
          </a:r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臨床</a:t>
          </a:r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製販後</a:t>
          </a:r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5427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応用</a:t>
          </a:r>
        </a:p>
      </dsp:txBody>
      <dsp:txXfrm>
        <a:off x="261564" y="0"/>
        <a:ext cx="2647138" cy="512273"/>
      </dsp:txXfrm>
    </dsp:sp>
    <dsp:sp modelId="{703BA995-D169-4968-A606-EF995011AC30}">
      <dsp:nvSpPr>
        <dsp:cNvPr id="0" name=""/>
        <dsp:cNvSpPr/>
      </dsp:nvSpPr>
      <dsp:spPr>
        <a:xfrm>
          <a:off x="2848898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非臨床</a:t>
          </a:r>
        </a:p>
      </dsp:txBody>
      <dsp:txXfrm>
        <a:off x="3105035" y="0"/>
        <a:ext cx="2647138" cy="512273"/>
      </dsp:txXfrm>
    </dsp:sp>
    <dsp:sp modelId="{DC4388DA-A33D-4909-B64C-95610C9DE184}">
      <dsp:nvSpPr>
        <dsp:cNvPr id="0" name=""/>
        <dsp:cNvSpPr/>
      </dsp:nvSpPr>
      <dsp:spPr>
        <a:xfrm>
          <a:off x="5692368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臨床</a:t>
          </a:r>
        </a:p>
      </dsp:txBody>
      <dsp:txXfrm>
        <a:off x="5948505" y="0"/>
        <a:ext cx="2647138" cy="512273"/>
      </dsp:txXfrm>
    </dsp:sp>
    <dsp:sp modelId="{4A2AD62A-1865-4CC5-8520-C2EF7F03F35F}">
      <dsp:nvSpPr>
        <dsp:cNvPr id="0" name=""/>
        <dsp:cNvSpPr/>
      </dsp:nvSpPr>
      <dsp:spPr>
        <a:xfrm>
          <a:off x="8535839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製販後</a:t>
          </a:r>
        </a:p>
      </dsp:txBody>
      <dsp:txXfrm>
        <a:off x="8791976" y="0"/>
        <a:ext cx="2647138" cy="51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572F60F2-7531-49C7-A737-E0A73F48EB65}" type="datetimeFigureOut">
              <a:rPr kumimoji="1" lang="ja-JP" altLang="en-US" smtClean="0"/>
              <a:pPr/>
              <a:t>2022/10/24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0AD47DA6-E345-437D-9BA1-ACE0AC021FB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7198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7F65A97A-A37B-4803-9850-239A29BDA695}" type="datetimeFigureOut">
              <a:rPr kumimoji="1" lang="ja-JP" altLang="en-US" smtClean="0"/>
              <a:pPr/>
              <a:t>2022/10/24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2" rIns="91427" bIns="4571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1427" tIns="45712" rIns="91427" bIns="45712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C31241E5-E792-4336-AFE7-E6B47BDF4E4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898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49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224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98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73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447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874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F4392-E04D-4AE2-8720-C6A383A22D37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080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549-487E-4E71-912F-44FCF1EC789D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22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62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62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B5A0-9434-4CA1-B7D8-89ADF42CBF22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7677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7581-CD52-4CDB-8595-97A0FCA9D639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5657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801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35B21-2174-4451-B0CB-9402D9643594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391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FBD0-99CB-40D1-AB88-F46F7C11C311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3896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7279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5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9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1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2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4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DE4D0-9F24-4254-BF8B-06934DB2225B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9543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4D5D9-3B58-4A11-816C-47FB0F1605F0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1766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37DFA-DFEA-4F6A-93BB-5D5B91E58767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7719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C5605-492C-46B2-9939-9793C8E510A3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5892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8E990-8961-4AB7-81DD-B4323F35C0C1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69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4416B-1C98-4DE3-9900-0F96257BFC79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3205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76"/>
            <a:ext cx="6815666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2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2F80A-5184-4CDC-AF01-153D669AD88E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7173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18" indent="0">
              <a:buNone/>
              <a:defRPr sz="3446"/>
            </a:lvl2pPr>
            <a:lvl3pPr marL="1125437" indent="0">
              <a:buNone/>
              <a:defRPr sz="2954"/>
            </a:lvl3pPr>
            <a:lvl4pPr marL="1688155" indent="0">
              <a:buNone/>
              <a:defRPr sz="2462"/>
            </a:lvl4pPr>
            <a:lvl5pPr marL="2250874" indent="0">
              <a:buNone/>
              <a:defRPr sz="2462"/>
            </a:lvl5pPr>
            <a:lvl6pPr marL="2813593" indent="0">
              <a:buNone/>
              <a:defRPr sz="2462"/>
            </a:lvl6pPr>
            <a:lvl7pPr marL="3376311" indent="0">
              <a:buNone/>
              <a:defRPr sz="2462"/>
            </a:lvl7pPr>
            <a:lvl8pPr marL="3939029" indent="0">
              <a:buNone/>
              <a:defRPr sz="2462"/>
            </a:lvl8pPr>
            <a:lvl9pPr marL="4501748" indent="0">
              <a:buNone/>
              <a:defRPr sz="2462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9F93D-1464-4EB3-B97A-C67A023E8F68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0536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D89C5-8ADB-4E4E-868B-EA6DA83B91E5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2645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62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62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96D3D-96BF-4741-97C5-5EDC3B9D9A89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2209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EF338-7102-4956-BEF2-C4AAEBABA633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33676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66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8738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394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839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76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7349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5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9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1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2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4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39130-A77C-4AF9-90C4-4FBEABFCA9D5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3575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049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8332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18"/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18"/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26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1681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18"/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18"/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9853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0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06160-C614-4E98-8A72-8F1FC476FDE6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309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5D0C5-DC1B-4B90-AB67-9A49EB379BC1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605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FF02C-BDD3-4C54-BAC6-D0121E45919D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966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9A079-FF31-4CC7-BC4E-738E72F6FFF2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465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76"/>
            <a:ext cx="6815666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2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098CF-60F5-4C58-A3E1-2A929E9A7A96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440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18" indent="0">
              <a:buNone/>
              <a:defRPr sz="3446"/>
            </a:lvl2pPr>
            <a:lvl3pPr marL="1125437" indent="0">
              <a:buNone/>
              <a:defRPr sz="2954"/>
            </a:lvl3pPr>
            <a:lvl4pPr marL="1688155" indent="0">
              <a:buNone/>
              <a:defRPr sz="2462"/>
            </a:lvl4pPr>
            <a:lvl5pPr marL="2250874" indent="0">
              <a:buNone/>
              <a:defRPr sz="2462"/>
            </a:lvl5pPr>
            <a:lvl6pPr marL="2813593" indent="0">
              <a:buNone/>
              <a:defRPr sz="2462"/>
            </a:lvl6pPr>
            <a:lvl7pPr marL="3376311" indent="0">
              <a:buNone/>
              <a:defRPr sz="2462"/>
            </a:lvl7pPr>
            <a:lvl8pPr marL="3939029" indent="0">
              <a:buNone/>
              <a:defRPr sz="2462"/>
            </a:lvl8pPr>
            <a:lvl9pPr marL="4501748" indent="0">
              <a:buNone/>
              <a:defRPr sz="2462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AEF71-48B9-49DF-B40E-D6E399FD4C0A}" type="datetime1">
              <a:rPr lang="ja-JP" altLang="en-US" smtClean="0"/>
              <a:t>2022/10/24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500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5"/>
            <a:ext cx="1219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38369" y="476265"/>
            <a:ext cx="11715262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4585" y="645363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9CD83983-D7D6-4CCA-AF96-D33F801F0A22}" type="datetime1">
              <a:rPr lang="ja-JP" altLang="en-US" smtClean="0"/>
              <a:pPr defTabSz="1125437">
                <a:defRPr/>
              </a:pPr>
              <a:t>2022/10/24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45363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02617" y="64488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-12192" y="400478"/>
            <a:ext cx="12192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2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954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62718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125437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88155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250874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2161" indent="-332161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1406796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15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33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5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7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89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07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5"/>
            <a:ext cx="1219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38369" y="476265"/>
            <a:ext cx="11715262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4585" y="645356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45406645-DB13-461A-B48D-86BCA2AAC67E}" type="datetime1">
              <a:rPr lang="ja-JP" altLang="en-US" smtClean="0"/>
              <a:pPr defTabSz="1125437">
                <a:defRPr/>
              </a:pPr>
              <a:t>2022/10/24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45356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02617" y="644879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-12192" y="400408"/>
            <a:ext cx="12192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32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954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62718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125437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88155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250874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2161" indent="-332161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1406796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15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33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5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7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89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07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fld id="{9CD83983-D7D6-4CCA-AF96-D33F801F0A22}" type="datetime1">
              <a:rPr lang="ja-JP" altLang="en-US" smtClean="0"/>
              <a:pPr defTabSz="1125437">
                <a:defRPr/>
              </a:pPr>
              <a:t>2022/10/24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861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1156648519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本態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解明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製剤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薬理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毒性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ADME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臨床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試験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0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2】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応用～非臨床～臨床～実用化のロードマップ</a:t>
            </a:r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8607891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研究開発代表者氏名：　　　　　　</a:t>
            </a:r>
          </a:p>
        </p:txBody>
      </p:sp>
      <p:sp>
        <p:nvSpPr>
          <p:cNvPr id="22" name="下矢印 73">
            <a:extLst>
              <a:ext uri="{FF2B5EF4-FFF2-40B4-BE49-F238E27FC236}">
                <a16:creationId xmlns:a16="http://schemas.microsoft.com/office/drawing/2014/main" id="{4524F15F-E55A-488B-A518-18FA6DE873B1}"/>
              </a:ext>
            </a:extLst>
          </p:cNvPr>
          <p:cNvSpPr/>
          <p:nvPr/>
        </p:nvSpPr>
        <p:spPr>
          <a:xfrm>
            <a:off x="11317122" y="908720"/>
            <a:ext cx="899558" cy="103515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現在地</a:t>
            </a:r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</p:sld>
</file>

<file path=ppt/theme/theme1.xml><?xml version="1.0" encoding="utf-8"?>
<a:theme xmlns:a="http://schemas.openxmlformats.org/drawingml/2006/main" name="7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32</Words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Arial</vt:lpstr>
      <vt:lpstr>Calibri</vt:lpstr>
      <vt:lpstr>Calibri Light</vt:lpstr>
      <vt:lpstr>Wingdings</vt:lpstr>
      <vt:lpstr>7_日本の製造業の国際競争力</vt:lpstr>
      <vt:lpstr>8_日本の製造業の国際競争力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dcterms:created xsi:type="dcterms:W3CDTF">2015-03-19T06:38:51Z</dcterms:created>
  <dcterms:modified xsi:type="dcterms:W3CDTF">2022-10-24T11:08:10Z</dcterms:modified>
</cp:coreProperties>
</file>