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4"/>
    <p:sldMasterId id="2147483878" r:id="rId5"/>
    <p:sldMasterId id="2147483903" r:id="rId6"/>
  </p:sldMasterIdLst>
  <p:notesMasterIdLst>
    <p:notesMasterId r:id="rId8"/>
  </p:notesMasterIdLst>
  <p:handoutMasterIdLst>
    <p:handoutMasterId r:id="rId9"/>
  </p:handoutMasterIdLst>
  <p:sldIdLst>
    <p:sldId id="257" r:id="rId7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6600"/>
    <a:srgbClr val="FF9933"/>
    <a:srgbClr val="000099"/>
    <a:srgbClr val="808080"/>
    <a:srgbClr val="B2B2B2"/>
    <a:srgbClr val="0000FF"/>
    <a:srgbClr val="558ED5"/>
    <a:srgbClr val="4F81BC"/>
    <a:srgbClr val="4C8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24" d="100"/>
          <a:sy n="24" d="100"/>
        </p:scale>
        <p:origin x="5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2023/10/27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2023/10/27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2023/10/27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2023/10/27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2023/10/27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742DA1D821E14489A0AB9DC1DFF25B" ma:contentTypeVersion="15" ma:contentTypeDescription="新しいドキュメントを作成します。" ma:contentTypeScope="" ma:versionID="d7fda62be3c42596a39e5f27c1b93ba6">
  <xsd:schema xmlns:xsd="http://www.w3.org/2001/XMLSchema" xmlns:xs="http://www.w3.org/2001/XMLSchema" xmlns:p="http://schemas.microsoft.com/office/2006/metadata/properties" xmlns:ns3="c13064aa-57fc-459c-a3a9-942d8d14634e" xmlns:ns4="46a9b164-2316-4687-827a-69e3ad1e7118" targetNamespace="http://schemas.microsoft.com/office/2006/metadata/properties" ma:root="true" ma:fieldsID="b0d72f4209c0d7503af81580b837db9c" ns3:_="" ns4:_="">
    <xsd:import namespace="c13064aa-57fc-459c-a3a9-942d8d14634e"/>
    <xsd:import namespace="46a9b164-2316-4687-827a-69e3ad1e71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064aa-57fc-459c-a3a9-942d8d1463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9b164-2316-4687-827a-69e3ad1e711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13064aa-57fc-459c-a3a9-942d8d14634e" xsi:nil="true"/>
  </documentManagement>
</p:properties>
</file>

<file path=customXml/itemProps1.xml><?xml version="1.0" encoding="utf-8"?>
<ds:datastoreItem xmlns:ds="http://schemas.openxmlformats.org/officeDocument/2006/customXml" ds:itemID="{F3FD5404-237D-443C-912C-CAED36A6AA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064aa-57fc-459c-a3a9-942d8d14634e"/>
    <ds:schemaRef ds:uri="46a9b164-2316-4687-827a-69e3ad1e71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1880CF-FEF3-4710-85A4-5A8E0320C8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BA8896-9D48-4D61-82A7-698A183361C3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46a9b164-2316-4687-827a-69e3ad1e7118"/>
    <ds:schemaRef ds:uri="c13064aa-57fc-459c-a3a9-942d8d14634e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2015-03-19T06:38:51Z</dcterms:created>
  <dcterms:modified xsi:type="dcterms:W3CDTF">2023-10-27T04:46:21Z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0x01010050742DA1D821E14489A0AB9DC1DFF25B</vt:lpwstr>
  </property>
</Properties>
</file>