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4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05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21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01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46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05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68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82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61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43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43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A61C9-8422-4ACF-876D-5C0026629CB0}" type="datetimeFigureOut">
              <a:rPr kumimoji="1" lang="ja-JP" altLang="en-US" smtClean="0"/>
              <a:t>2023/10/27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2403D-6089-4272-8116-2861AA0C1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03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7BB5D8-1BBA-48AF-971A-50BE6F4645C7}"/>
              </a:ext>
            </a:extLst>
          </p:cNvPr>
          <p:cNvSpPr txBox="1"/>
          <p:nvPr/>
        </p:nvSpPr>
        <p:spPr>
          <a:xfrm>
            <a:off x="164757" y="260177"/>
            <a:ext cx="1729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（添付資料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13608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9EB1DB-291A-4551-821E-50B0163BE5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55299D-A2FA-4E81-BD6D-7C48328DF5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688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742DA1D821E14489A0AB9DC1DFF25B" ma:contentTypeVersion="15" ma:contentTypeDescription="新しいドキュメントを作成します。" ma:contentTypeScope="" ma:versionID="d7fda62be3c42596a39e5f27c1b93ba6">
  <xsd:schema xmlns:xsd="http://www.w3.org/2001/XMLSchema" xmlns:xs="http://www.w3.org/2001/XMLSchema" xmlns:p="http://schemas.microsoft.com/office/2006/metadata/properties" xmlns:ns3="c13064aa-57fc-459c-a3a9-942d8d14634e" xmlns:ns4="46a9b164-2316-4687-827a-69e3ad1e7118" targetNamespace="http://schemas.microsoft.com/office/2006/metadata/properties" ma:root="true" ma:fieldsID="b0d72f4209c0d7503af81580b837db9c" ns3:_="" ns4:_="">
    <xsd:import namespace="c13064aa-57fc-459c-a3a9-942d8d14634e"/>
    <xsd:import namespace="46a9b164-2316-4687-827a-69e3ad1e711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064aa-57fc-459c-a3a9-942d8d1463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9b164-2316-4687-827a-69e3ad1e711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13064aa-57fc-459c-a3a9-942d8d14634e" xsi:nil="true"/>
  </documentManagement>
</p:properties>
</file>

<file path=customXml/itemProps1.xml><?xml version="1.0" encoding="utf-8"?>
<ds:datastoreItem xmlns:ds="http://schemas.openxmlformats.org/officeDocument/2006/customXml" ds:itemID="{0DA01F63-8796-4742-8376-7FF796F4F3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064aa-57fc-459c-a3a9-942d8d14634e"/>
    <ds:schemaRef ds:uri="46a9b164-2316-4687-827a-69e3ad1e71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CAB6A9-A06B-4CB7-99EA-CAE9EAB388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90CF61-6DCD-478B-86FC-EE511B93ADB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46a9b164-2316-4687-827a-69e3ad1e7118"/>
    <ds:schemaRef ds:uri="c13064aa-57fc-459c-a3a9-942d8d14634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画面に合わせる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2023-10-27T06:56:58Z</dcterms:created>
  <dcterms:modified xsi:type="dcterms:W3CDTF">2023-10-27T06:57:07Z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0x01010050742DA1D821E14489A0AB9DC1DFF25B</vt:lpwstr>
  </property>
</Properties>
</file>