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404040"/>
    <a:srgbClr val="F2F2F2"/>
    <a:srgbClr val="7F7F7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B21AD4-9158-4FB1-9F19-CBA9280DD984}" v="3" dt="2024-05-07T04:40:51.6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84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476" y="96"/>
      </p:cViewPr>
      <p:guideLst>
        <p:guide orient="horz" pos="2160"/>
        <p:guide pos="3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0787B-A76A-4E64-9744-CC00C15DFB4D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107F-2267-480F-B000-8B9BA50CA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48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1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18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05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4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58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54000" y="6696417"/>
            <a:ext cx="252000" cy="16158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1050">
                <a:solidFill>
                  <a:srgbClr val="404040"/>
                </a:solidFill>
              </a:defRPr>
            </a:lvl1pPr>
          </a:lstStyle>
          <a:p>
            <a:fld id="{47AE47A6-1636-4135-959B-294CAF79E6F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783569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47A59F-8F1D-4D5F-BF5D-11321768775D}"/>
              </a:ext>
            </a:extLst>
          </p:cNvPr>
          <p:cNvSpPr/>
          <p:nvPr userDrawn="1"/>
        </p:nvSpPr>
        <p:spPr>
          <a:xfrm>
            <a:off x="0" y="0"/>
            <a:ext cx="9906000" cy="28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36000" rIns="288000" bIns="36000" rtlCol="0" anchor="ctr">
            <a:noAutofit/>
          </a:bodyPr>
          <a:lstStyle/>
          <a:p>
            <a:pPr algn="l"/>
            <a:r>
              <a:rPr kumimoji="1" lang="ja-JP" altLang="en-US" sz="1400" dirty="0"/>
              <a:t>グラフィカルアブストラクト：令和６年度　</a:t>
            </a:r>
            <a:r>
              <a:rPr kumimoji="1" lang="en-US" altLang="ja-JP" sz="1400" dirty="0"/>
              <a:t>AMED </a:t>
            </a:r>
            <a:r>
              <a:rPr kumimoji="1" lang="zh-TW" altLang="en-US" sz="1400" dirty="0"/>
              <a:t>革新的医療技術研究開発推進事業</a:t>
            </a:r>
            <a:r>
              <a:rPr kumimoji="1" lang="zh-CN" altLang="en-US" sz="1400" dirty="0"/>
              <a:t>（産学官共同型）</a:t>
            </a:r>
            <a:r>
              <a:rPr kumimoji="1" lang="ja-JP" altLang="en-US" sz="1400" dirty="0"/>
              <a:t>　四次公募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205537-D040-464E-8653-ED9C8B472CD6}"/>
              </a:ext>
            </a:extLst>
          </p:cNvPr>
          <p:cNvSpPr txBox="1"/>
          <p:nvPr userDrawn="1"/>
        </p:nvSpPr>
        <p:spPr>
          <a:xfrm>
            <a:off x="2344016" y="6627168"/>
            <a:ext cx="52370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Copyright 2024 Japan Agency for Medical Research and Development. All Rights Reserved.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76088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7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68879518-A4B4-405B-BEC2-BB9117DA1E59}"/>
              </a:ext>
            </a:extLst>
          </p:cNvPr>
          <p:cNvSpPr txBox="1">
            <a:spLocks/>
          </p:cNvSpPr>
          <p:nvPr/>
        </p:nvSpPr>
        <p:spPr>
          <a:xfrm>
            <a:off x="2381250" y="6641342"/>
            <a:ext cx="4778454" cy="21665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900" dirty="0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B0FC1B92-F5FE-4BD5-829F-C7365E9E9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1696"/>
            <a:ext cx="51435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研究開発課題名：　　　　　　　　　</a:t>
            </a:r>
            <a:r>
              <a:rPr lang="en-US" altLang="ja-JP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				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研究開発代表者氏名（</a:t>
            </a:r>
            <a:r>
              <a:rPr lang="ja-JP" altLang="en-US" sz="1350" u="sng">
                <a:latin typeface="Meiryo UI" panose="020B0604030504040204" pitchFamily="50" charset="-128"/>
                <a:ea typeface="Meiryo UI" panose="020B0604030504040204" pitchFamily="50" charset="-128"/>
              </a:rPr>
              <a:t>所属機関、所属部署</a:t>
            </a:r>
            <a:r>
              <a:rPr lang="ja-JP" altLang="en-US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、役職）：　　 </a:t>
            </a:r>
            <a:r>
              <a:rPr lang="en-US" altLang="ja-JP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endParaRPr lang="ja-JP" altLang="en-US" sz="135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20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2024-05-07T04:40:51Z</dcterms:created>
  <dcterms:modified xsi:type="dcterms:W3CDTF">2024-05-07T04:40:55Z</dcterms:modified>
</cp:coreProperties>
</file>