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1"/>
    <p:sldMasterId id="2147483878" r:id="rId2"/>
    <p:sldMasterId id="2147483903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A3A"/>
    <a:srgbClr val="FF6600"/>
    <a:srgbClr val="5B9BD5"/>
    <a:srgbClr val="FF9933"/>
    <a:srgbClr val="000099"/>
    <a:srgbClr val="808080"/>
    <a:srgbClr val="B2B2B2"/>
    <a:srgbClr val="0000FF"/>
    <a:srgbClr val="558ED5"/>
    <a:srgbClr val="4F8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8D60E-18BA-4683-AF74-C7C3FF11BA8E}" v="5" dt="2024-06-20T05:53:21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6149" autoAdjust="0"/>
  </p:normalViewPr>
  <p:slideViewPr>
    <p:cSldViewPr>
      <p:cViewPr varScale="1">
        <p:scale>
          <a:sx n="67" d="100"/>
          <a:sy n="67" d="100"/>
        </p:scale>
        <p:origin x="57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2024/6/21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2024/6/21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2024/6/21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2024/6/21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2024/6/21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2015-03-19T06:38:51Z</dcterms:created>
  <dcterms:modified xsi:type="dcterms:W3CDTF">2024-06-21T06:39:44Z</dcterms:modified>
</cp:coreProperties>
</file>