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4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056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21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01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46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05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681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82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61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43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439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A61C9-8422-4ACF-876D-5C0026629CB0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03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7BB5D8-1BBA-48AF-971A-50BE6F4645C7}"/>
              </a:ext>
            </a:extLst>
          </p:cNvPr>
          <p:cNvSpPr txBox="1"/>
          <p:nvPr/>
        </p:nvSpPr>
        <p:spPr>
          <a:xfrm>
            <a:off x="164757" y="260177"/>
            <a:ext cx="1729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（添付資料</a:t>
            </a:r>
            <a:r>
              <a:rPr kumimoji="1" lang="en-US" altLang="ja-JP" dirty="0"/>
              <a:t>1</a:t>
            </a:r>
            <a:r>
              <a:rPr kumimoji="1" lang="ja-JP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136085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9EB1DB-291A-4551-821E-50B0163BE5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655299D-A2FA-4E81-BD6D-7C48328DF5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68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画面に合わせる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2024-06-27T08:20:00Z</dcterms:created>
  <dcterms:modified xsi:type="dcterms:W3CDTF">2024-06-27T08:20:08Z</dcterms:modified>
</cp:coreProperties>
</file>