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diagramColors+xml" PartName="/ppt/diagrams/colors1.xml"/>
  <Override ContentType="application/vnd.openxmlformats-officedocument.drawingml.diagramData+xml" PartName="/ppt/diagrams/data1.xml"/>
  <Override ContentType="application/vnd.ms-office.drawingml.diagramDrawing+xml" PartName="/ppt/diagrams/drawing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53" r:id="rId1"/>
    <p:sldMasterId id="2147483878" r:id="rId2"/>
    <p:sldMasterId id="2147483903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12192000" cy="6858000"/>
  <p:notesSz cx="6807200" cy="9939338"/>
  <p:defaultTextStyle>
    <a:defPPr>
      <a:defRPr lang="ja-JP"/>
    </a:defPPr>
    <a:lvl1pPr marL="0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A3A"/>
    <a:srgbClr val="FF6600"/>
    <a:srgbClr val="5B9BD5"/>
    <a:srgbClr val="FF9933"/>
    <a:srgbClr val="000099"/>
    <a:srgbClr val="808080"/>
    <a:srgbClr val="B2B2B2"/>
    <a:srgbClr val="0000FF"/>
    <a:srgbClr val="558ED5"/>
    <a:srgbClr val="4F8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8D60E-18BA-4683-AF74-C7C3FF11BA8E}" v="5" dt="2024-06-20T05:53:21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6149" autoAdjust="0"/>
  </p:normalViewPr>
  <p:slideViewPr>
    <p:cSldViewPr>
      <p:cViewPr varScale="1">
        <p:scale>
          <a:sx n="88" d="100"/>
          <a:sy n="88" d="100"/>
        </p:scale>
        <p:origin x="90" y="4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11" Target="revisionInfo.xml" Type="http://schemas.microsoft.com/office/2015/10/relationships/revisionInfo"/><Relationship Id="rId2" Target="slideMasters/slideMaster2.xml" Type="http://schemas.openxmlformats.org/officeDocument/2006/relationships/slideMaster"/><Relationship Id="rId3" Target="slideMasters/slideMaster3.xml" Type="http://schemas.openxmlformats.org/officeDocument/2006/relationships/slideMaster"/><Relationship Id="rId4" Target="slides/slide1.xml" Type="http://schemas.openxmlformats.org/officeDocument/2006/relationships/slide"/><Relationship Id="rId5" Target="notesMasters/notesMaster1.xml" Type="http://schemas.openxmlformats.org/officeDocument/2006/relationships/notesMaster"/><Relationship Id="rId6" Target="handoutMasters/handoutMaster1.xml" Type="http://schemas.openxmlformats.org/officeDocument/2006/relationships/handout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<Relationships xmlns="http://schemas.openxmlformats.org/package/2006/relationships"><Relationship Id="rId1" Target="../theme/theme5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572F60F2-7531-49C7-A737-E0A73F48EB65}" type="datetimeFigureOut">
              <a:rPr kumimoji="1" lang="ja-JP" altLang="en-US" smtClean="0"/>
              <a:pPr/>
              <a:t>2024/6/20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0AD47DA6-E345-437D-9BA1-ACE0AC021F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19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7F65A97A-A37B-4803-9850-239A29BDA695}" type="datetimeFigureOut">
              <a:rPr kumimoji="1" lang="ja-JP" altLang="en-US" smtClean="0"/>
              <a:pPr/>
              <a:t>2024/6/20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C31241E5-E792-4336-AFE7-E6B47BDF4E4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9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74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4392-E04D-4AE2-8720-C6A383A22D37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80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549-487E-4E71-912F-44FCF1EC789D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2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B5A0-9434-4CA1-B7D8-89ADF42CBF22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67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7581-CD52-4CDB-8595-97A0FCA9D639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5657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01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5B21-2174-4451-B0CB-9402D9643594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91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FBD0-99CB-40D1-AB88-F46F7C11C311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89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27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E4D0-9F24-4254-BF8B-06934DB2225B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54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D5D9-3B58-4A11-816C-47FB0F1605F0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76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7DFA-DFEA-4F6A-93BB-5D5B91E58767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719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5605-492C-46B2-9939-9793C8E510A3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892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E990-8961-4AB7-81DD-B4323F35C0C1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6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416B-1C98-4DE3-9900-0F96257BFC79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205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F80A-5184-4CDC-AF01-153D669AD88E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17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9F93D-1464-4EB3-B97A-C67A023E8F68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53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89C5-8ADB-4E4E-868B-EA6DA83B91E5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64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6D3D-96BF-4741-97C5-5EDC3B9D9A89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209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F338-7102-4956-BEF2-C4AAEBABA633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367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6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73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94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83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34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9130-A77C-4AF9-90C4-4FBEABFCA9D5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575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04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33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26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681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853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0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6160-C614-4E98-8A72-8F1FC476FDE6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0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D0C5-DC1B-4B90-AB67-9A49EB379BC1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0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F02C-BDD3-4C54-BAC6-D0121E45919D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66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9A079-FF31-4CC7-BC4E-738E72F6FFF2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65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98CF-60F5-4C58-A3E1-2A929E9A7A96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40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EF71-48B9-49DF-B40E-D6E399FD4C0A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0429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slideLayouts/slideLayout24.xml" Type="http://schemas.openxmlformats.org/officeDocument/2006/relationships/slideLayout"/><Relationship Id="rId13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25.xml" Type="http://schemas.openxmlformats.org/officeDocument/2006/relationships/slideLayout"/><Relationship Id="rId10" Target="../slideLayouts/slideLayout34.xml" Type="http://schemas.openxmlformats.org/officeDocument/2006/relationships/slideLayout"/><Relationship Id="rId11" Target="../slideLayouts/slideLayout35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26.xml" Type="http://schemas.openxmlformats.org/officeDocument/2006/relationships/slideLayout"/><Relationship Id="rId3" Target="../slideLayouts/slideLayout27.xml" Type="http://schemas.openxmlformats.org/officeDocument/2006/relationships/slideLayout"/><Relationship Id="rId4" Target="../slideLayouts/slideLayout28.xml" Type="http://schemas.openxmlformats.org/officeDocument/2006/relationships/slideLayout"/><Relationship Id="rId5" Target="../slideLayouts/slideLayout29.xml" Type="http://schemas.openxmlformats.org/officeDocument/2006/relationships/slideLayout"/><Relationship Id="rId6" Target="../slideLayouts/slideLayout30.xml" Type="http://schemas.openxmlformats.org/officeDocument/2006/relationships/slideLayout"/><Relationship Id="rId7" Target="../slideLayouts/slideLayout31.xml" Type="http://schemas.openxmlformats.org/officeDocument/2006/relationships/slideLayout"/><Relationship Id="rId8" Target="../slideLayouts/slideLayout32.xml" Type="http://schemas.openxmlformats.org/officeDocument/2006/relationships/slideLayout"/><Relationship Id="rId9" Target="../slideLayouts/slideLayout33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63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63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8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7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5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45406645-DB13-461A-B48D-86BCA2AAC67E}" type="datetime1">
              <a:rPr lang="ja-JP" altLang="en-US" smtClean="0"/>
              <a:pPr defTabSz="1125437">
                <a:defRPr/>
              </a:pPr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5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79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0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32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2024/6/20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1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30.xml" Type="http://schemas.openxmlformats.org/officeDocument/2006/relationships/slideLayout"/><Relationship Id="rId2" Target="../diagrams/data1.xml" Type="http://schemas.openxmlformats.org/officeDocument/2006/relationships/diagramData"/><Relationship Id="rId3" Target="../diagrams/layout1.xml" Type="http://schemas.openxmlformats.org/officeDocument/2006/relationships/diagramLayout"/><Relationship Id="rId4" Target="../diagrams/quickStyle1.xml" Type="http://schemas.openxmlformats.org/officeDocument/2006/relationships/diagramQuickStyle"/><Relationship Id="rId5" Target="../diagrams/colors1.xml" Type="http://schemas.openxmlformats.org/officeDocument/2006/relationships/diagramColors"/><Relationship Id="rId6" Target="../diagrams/drawing1.xml" Type="http://schemas.microsoft.com/office/2007/relationships/diagramDrawi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156648519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本態</a:t>
            </a:r>
            <a:endParaRPr kumimoji="1"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ADME</a:t>
            </a:r>
            <a:endParaRPr kumimoji="1" lang="ja-JP" altLang="en-US" sz="15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臨床</a:t>
            </a:r>
            <a:endParaRPr kumimoji="1"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2】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研究開発代表者氏名：　　　　　　</a:t>
            </a:r>
          </a:p>
        </p:txBody>
      </p:sp>
      <p:sp>
        <p:nvSpPr>
          <p:cNvPr id="22" name="下矢印 73">
            <a:extLst>
              <a:ext uri="{FF2B5EF4-FFF2-40B4-BE49-F238E27FC236}">
                <a16:creationId xmlns:a16="http://schemas.microsoft.com/office/drawing/2014/main" id="{4524F15F-E55A-488B-A518-18FA6DE873B1}"/>
              </a:ext>
            </a:extLst>
          </p:cNvPr>
          <p:cNvSpPr/>
          <p:nvPr/>
        </p:nvSpPr>
        <p:spPr>
          <a:xfrm>
            <a:off x="11317122" y="908720"/>
            <a:ext cx="899558" cy="103515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現在地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7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32</Words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Wingdings</vt:lpstr>
      <vt:lpstr>7_日本の製造業の国際競争力</vt:lpstr>
      <vt:lpstr>8_日本の製造業の国際競争力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