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404040"/>
    <a:srgbClr val="F2F2F2"/>
    <a:srgbClr val="7F7F7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BA1FD2-FB10-46BB-9661-40C73F9383EC}" v="3" dt="2025-07-16T05:19:50.9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1684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1008" y="84"/>
      </p:cViewPr>
      <p:guideLst>
        <p:guide orient="horz" pos="2160"/>
        <p:guide pos="3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92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commentAuthors.xml" Type="http://schemas.openxmlformats.org/officeDocument/2006/relationships/commentAuthors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Relationship Id="rId9" Target="revisionInfo.xml" Type="http://schemas.microsoft.com/office/2015/10/relationships/revisionInfo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0787B-A76A-4E64-9744-CC00C15DFB4D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9107F-2267-480F-B000-8B9BA50CAE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48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17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54000" y="6696417"/>
            <a:ext cx="252000" cy="16158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050">
                <a:solidFill>
                  <a:srgbClr val="404040"/>
                </a:solidFill>
              </a:defRPr>
            </a:lvl1pPr>
          </a:lstStyle>
          <a:p>
            <a:fld id="{47AE47A6-1636-4135-959B-294CAF79E6F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7835698"/>
      </p:ext>
    </p:extLst>
  </p:cSld>
  <p:clrMapOvr>
    <a:masterClrMapping/>
  </p:clrMapOvr>
  <p:hf hdr="0" ftr="0" dt="0"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D47A59F-8F1D-4D5F-BF5D-11321768775D}"/>
              </a:ext>
            </a:extLst>
          </p:cNvPr>
          <p:cNvSpPr/>
          <p:nvPr userDrawn="1"/>
        </p:nvSpPr>
        <p:spPr>
          <a:xfrm>
            <a:off x="0" y="0"/>
            <a:ext cx="9906000" cy="28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36000" rIns="288000" bIns="36000" rtlCol="0" anchor="ctr">
            <a:noAutofit/>
          </a:bodyPr>
          <a:lstStyle/>
          <a:p>
            <a:pPr algn="l"/>
            <a:r>
              <a:rPr kumimoji="1" lang="ja-JP" altLang="en-US" sz="1400" dirty="0"/>
              <a:t>令和７年度　</a:t>
            </a:r>
            <a:r>
              <a:rPr kumimoji="1" lang="en-US" altLang="ja-JP" sz="1400" dirty="0"/>
              <a:t>AMED </a:t>
            </a:r>
            <a:r>
              <a:rPr kumimoji="1" lang="zh-TW" altLang="en-US" sz="1400" dirty="0"/>
              <a:t>革新的医療技術研究開発推進事業</a:t>
            </a:r>
            <a:r>
              <a:rPr kumimoji="1" lang="zh-CN" altLang="en-US" sz="1400" dirty="0"/>
              <a:t>（産学官共同型）</a:t>
            </a:r>
            <a:r>
              <a:rPr kumimoji="1" lang="ja-JP" altLang="en-US" sz="1400" dirty="0"/>
              <a:t>　五次公募　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F205537-D040-464E-8653-ED9C8B472CD6}"/>
              </a:ext>
            </a:extLst>
          </p:cNvPr>
          <p:cNvSpPr txBox="1"/>
          <p:nvPr userDrawn="1"/>
        </p:nvSpPr>
        <p:spPr>
          <a:xfrm>
            <a:off x="2344016" y="6627168"/>
            <a:ext cx="523701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/>
              <a:t>Copyright 2025 Japan Agency for Medical Research and Development. All Rights Reserved.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76088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68879518-A4B4-405B-BEC2-BB9117DA1E59}"/>
              </a:ext>
            </a:extLst>
          </p:cNvPr>
          <p:cNvSpPr txBox="1">
            <a:spLocks/>
          </p:cNvSpPr>
          <p:nvPr/>
        </p:nvSpPr>
        <p:spPr>
          <a:xfrm>
            <a:off x="2381250" y="6641342"/>
            <a:ext cx="4778454" cy="21665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sz="900" dirty="0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B0FC1B92-F5FE-4BD5-829F-C7365E9E9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1696"/>
            <a:ext cx="51435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研究開発課題名：　　　　　　　　　</a:t>
            </a:r>
            <a:r>
              <a:rPr lang="en-US" altLang="ja-JP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				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研究開発代表者氏名（所属機関、所属部署、役職）：　　 </a:t>
            </a:r>
            <a:r>
              <a:rPr lang="en-US" altLang="ja-JP" sz="13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endParaRPr lang="ja-JP" altLang="en-US" sz="1350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208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23</Words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