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3" d="100"/>
          <a:sy n="123" d="100"/>
        </p:scale>
        <p:origin x="114" y="12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2025/8/8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2025/8/8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326340339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〜R9</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日（暫定期間）</a:t>
                      </a: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R9</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extLst>
              <p:ext uri="{D42A27DB-BD31-4B8C-83A1-F6EECF244321}">
                <p14:modId xmlns:p14="http://schemas.microsoft.com/office/powerpoint/2010/main" val="3201793421"/>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a:extLst>
              <a:ext uri="{FF2B5EF4-FFF2-40B4-BE49-F238E27FC236}">
                <a16:creationId xmlns:a16="http://schemas.microsoft.com/office/drawing/2014/main" id="{4F774570-65CB-4600-9761-B539E34B7BFB}"/>
              </a:ext>
            </a:extLst>
          </p:cNvPr>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6">
            <a:extLst>
              <a:ext uri="{FF2B5EF4-FFF2-40B4-BE49-F238E27FC236}">
                <a16:creationId xmlns:a16="http://schemas.microsoft.com/office/drawing/2014/main" id="{D3BA1E5F-2C8D-4363-AAD5-5B3A6652CBC8}"/>
              </a:ext>
            </a:extLst>
          </p:cNvPr>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AutoShape 117">
            <a:extLst>
              <a:ext uri="{FF2B5EF4-FFF2-40B4-BE49-F238E27FC236}">
                <a16:creationId xmlns:a16="http://schemas.microsoft.com/office/drawing/2014/main" id="{B8EE8E6C-C989-408F-B946-EC2E23F91646}"/>
              </a:ext>
            </a:extLst>
          </p:cNvPr>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Tree>
    <p:extLst>
      <p:ext uri="{BB962C8B-B14F-4D97-AF65-F5344CB8AC3E}">
        <p14:creationId xmlns:p14="http://schemas.microsoft.com/office/powerpoint/2010/main" val="109139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863359126"/>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〜R9</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日（暫定期間）</a:t>
                      </a: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R9</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55649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1747</Words>
  <PresentationFormat>ワイド画面</PresentationFormat>
  <Paragraphs>179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