
<file path=[Content_Types].xml><?xml version="1.0" encoding="utf-8"?>
<Types xmlns="http://schemas.openxmlformats.org/package/2006/content-types">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9144000" cy="6858000"/>
  <p:defaultTextStyle>
    <a:defPPr>
      <a:defRPr lang="en-US"/>
    </a:defPPr>
    <a:lvl1pPr marL="0" algn="l" defTabSz="457200">
      <a:defRPr sz="1800">
        <a:solidFill>
          <a:schemeClr val="tx1"/>
        </a:solidFill>
        <a:latin typeface="+mn-lt"/>
        <a:ea typeface="+mn-ea"/>
        <a:cs typeface="+mn-cs"/>
      </a:defRPr>
    </a:lvl1pPr>
    <a:lvl2pPr marL="457200" algn="l" defTabSz="457200">
      <a:defRPr sz="1800">
        <a:solidFill>
          <a:schemeClr val="tx1"/>
        </a:solidFill>
        <a:latin typeface="+mn-lt"/>
        <a:ea typeface="+mn-ea"/>
        <a:cs typeface="+mn-cs"/>
      </a:defRPr>
    </a:lvl2pPr>
    <a:lvl3pPr marL="914400" algn="l" defTabSz="457200">
      <a:defRPr sz="1800">
        <a:solidFill>
          <a:schemeClr val="tx1"/>
        </a:solidFill>
        <a:latin typeface="+mn-lt"/>
        <a:ea typeface="+mn-ea"/>
        <a:cs typeface="+mn-cs"/>
      </a:defRPr>
    </a:lvl3pPr>
    <a:lvl4pPr marL="1371600" algn="l" defTabSz="457200">
      <a:defRPr sz="1800">
        <a:solidFill>
          <a:schemeClr val="tx1"/>
        </a:solidFill>
        <a:latin typeface="+mn-lt"/>
        <a:ea typeface="+mn-ea"/>
        <a:cs typeface="+mn-cs"/>
      </a:defRPr>
    </a:lvl4pPr>
    <a:lvl5pPr marL="1828800" algn="l" defTabSz="457200">
      <a:defRPr sz="1800">
        <a:solidFill>
          <a:schemeClr val="tx1"/>
        </a:solidFill>
        <a:latin typeface="+mn-lt"/>
        <a:ea typeface="+mn-ea"/>
        <a:cs typeface="+mn-cs"/>
      </a:defRPr>
    </a:lvl5pPr>
    <a:lvl6pPr marL="2286000" algn="l" defTabSz="457200">
      <a:defRPr sz="1800">
        <a:solidFill>
          <a:schemeClr val="tx1"/>
        </a:solidFill>
        <a:latin typeface="+mn-lt"/>
        <a:ea typeface="+mn-ea"/>
        <a:cs typeface="+mn-cs"/>
      </a:defRPr>
    </a:lvl6pPr>
    <a:lvl7pPr marL="2743200" algn="l" defTabSz="457200">
      <a:defRPr sz="1800">
        <a:solidFill>
          <a:schemeClr val="tx1"/>
        </a:solidFill>
        <a:latin typeface="+mn-lt"/>
        <a:ea typeface="+mn-ea"/>
        <a:cs typeface="+mn-cs"/>
      </a:defRPr>
    </a:lvl7pPr>
    <a:lvl8pPr marL="3200400" algn="l" defTabSz="457200">
      <a:defRPr sz="1800">
        <a:solidFill>
          <a:schemeClr val="tx1"/>
        </a:solidFill>
        <a:latin typeface="+mn-lt"/>
        <a:ea typeface="+mn-ea"/>
        <a:cs typeface="+mn-cs"/>
      </a:defRPr>
    </a:lvl8pPr>
    <a:lvl9pPr marL="3657600" algn="l" defTabSz="457200">
      <a:defRPr sz="1800">
        <a:solidFill>
          <a:schemeClr val="tx1"/>
        </a:solidFill>
        <a:latin typeface="+mn-lt"/>
        <a:ea typeface="+mn-ea"/>
        <a:cs typeface="+mn-cs"/>
      </a:defRPr>
    </a:lvl9pPr>
  </p:defaultTextStyle>
  <p:extLst>
    <p:ext uri="{EFAFB233-063F-42B5-8137-9DF3F51BA10A}">
      <p15:sldGuideLst xmlns:p15="http://schemas.microsoft.com/office/powerpoint/2012/main">
        <p15:guide id="1" pos="2880">
          <p15:clr>
            <a:srgbClr val="A4A3A4"/>
          </p15:clr>
        </p15:guide>
        <p15:guide id="2" orient="horz"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606" y="90"/>
      </p:cViewPr>
      <p:guideLst>
        <p:guide pos="2880"/>
        <p:guide orient="horz" pos="2160"/>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presProps.xml" Type="http://schemas.openxmlformats.org/officeDocument/2006/relationships/presProps"/><Relationship Id="rId11" Target="viewProps.xml" Type="http://schemas.openxmlformats.org/officeDocument/2006/relationships/viewProps"/><Relationship Id="rId12" Target="theme/theme1.xml" Type="http://schemas.openxmlformats.org/officeDocument/2006/relationships/theme"/><Relationship Id="rId13" Target="tableStyles.xml" Type="http://schemas.openxmlformats.org/officeDocument/2006/relationships/tableStyle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type="title" preserve="1" userDrawn="1">
  <p:cSld name="タイトル スライド">
    <p:spTree>
      <p:nvGrpSpPr>
        <p:cNvPr id="1" name=""/>
        <p:cNvGrpSpPr/>
        <p:nvPr/>
      </p:nvGrpSpPr>
      <p:grpSpPr bwMode="auto">
        <a:xfrm>
          <a:off x="0" y="0"/>
          <a:ext cx="0" cy="0"/>
          <a:chOff x="0" y="0"/>
          <a:chExt cx="0" cy="0"/>
        </a:xfrm>
      </p:grpSpPr>
      <p:sp>
        <p:nvSpPr>
          <p:cNvPr id="2" name="Title 1"/>
          <p:cNvSpPr>
            <a:spLocks noGrp="1"/>
          </p:cNvSpPr>
          <p:nvPr>
            <p:ph type="ctrTitle"/>
          </p:nvPr>
        </p:nvSpPr>
        <p:spPr bwMode="auto">
          <a:xfrm>
            <a:off x="685800" y="1122363"/>
            <a:ext cx="7772400" cy="2387600"/>
          </a:xfrm>
        </p:spPr>
        <p:txBody>
          <a:bodyPr anchor="b"/>
          <a:lstStyle>
            <a:lvl1pPr algn="ctr">
              <a:defRPr sz="6000"/>
            </a:lvl1pPr>
          </a:lstStyle>
          <a:p>
            <a:pPr>
              <a:defRPr/>
            </a:pPr>
            <a:r>
              <a:rPr lang="ja-JP"/>
              <a:t>マスター タイトルの書式設定</a:t>
            </a:r>
            <a:endParaRPr lang="en-US"/>
          </a:p>
        </p:txBody>
      </p:sp>
      <p:sp>
        <p:nvSpPr>
          <p:cNvPr id="3" name="Subtitle 2"/>
          <p:cNvSpPr>
            <a:spLocks noGrp="1"/>
          </p:cNvSpPr>
          <p:nvPr>
            <p:ph type="subTitle" idx="1"/>
          </p:nvPr>
        </p:nvSpPr>
        <p:spPr bwMode="auto">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a:defRPr/>
            </a:pPr>
            <a:r>
              <a:rPr lang="ja-JP"/>
              <a:t>マスター サブタイトルの書式設定</a:t>
            </a:r>
            <a:endParaRPr lang="en-US"/>
          </a:p>
        </p:txBody>
      </p:sp>
      <p:sp>
        <p:nvSpPr>
          <p:cNvPr id="4" name="Date Placeholder 3"/>
          <p:cNvSpPr>
            <a:spLocks noGrp="1"/>
          </p:cNvSpPr>
          <p:nvPr>
            <p:ph type="dt" sz="half" idx="10"/>
          </p:nvPr>
        </p:nvSpPr>
        <p:spPr bwMode="auto"/>
        <p:txBody>
          <a:bodyPr/>
          <a:lstStyle/>
          <a:p>
            <a:pPr>
              <a:defRPr/>
            </a:pPr>
            <a:endParaRPr lang="ja-JP"/>
          </a:p>
        </p:txBody>
      </p:sp>
      <p:sp>
        <p:nvSpPr>
          <p:cNvPr id="5" name="Footer Placeholder 4"/>
          <p:cNvSpPr>
            <a:spLocks noGrp="1"/>
          </p:cNvSpPr>
          <p:nvPr>
            <p:ph type="ftr" sz="quarter" idx="11"/>
          </p:nvPr>
        </p:nvSpPr>
        <p:spPr bwMode="auto"/>
        <p:txBody>
          <a:bodyPr/>
          <a:lstStyle/>
          <a:p>
            <a:pPr>
              <a:defRPr/>
            </a:pPr>
            <a:endParaRPr lang="ja-JP"/>
          </a:p>
        </p:txBody>
      </p:sp>
      <p:sp>
        <p:nvSpPr>
          <p:cNvPr id="6" name="Slide Number Placeholder 5"/>
          <p:cNvSpPr>
            <a:spLocks noGrp="1"/>
          </p:cNvSpPr>
          <p:nvPr>
            <p:ph type="sldNum" sz="quarter" idx="12"/>
          </p:nvPr>
        </p:nvSpPr>
        <p:spPr bwMode="auto"/>
        <p:txBody>
          <a:bodyPr/>
          <a:lstStyle/>
          <a:p>
            <a:pPr>
              <a:defRPr/>
            </a:pPr>
            <a:fld id="{75B45A7E-D4C9-4DF1-BBCF-4BD2AF92B3E2}" type="slidenum">
              <a:rPr lang="en-US" altLang="ja-JP"/>
              <a:t>‹#›</a:t>
            </a:fld>
            <a:endParaRPr 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PhAnim="0" type="vertTx" preserve="1" userDrawn="1">
  <p:cSld name="タイトルと縦書きテキスト">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ja-JP"/>
              <a:t>マスター タイトルの書式設定</a:t>
            </a:r>
            <a:endParaRPr lang="en-US"/>
          </a:p>
        </p:txBody>
      </p:sp>
      <p:sp>
        <p:nvSpPr>
          <p:cNvPr id="3" name="Vertical Text Placeholder 2"/>
          <p:cNvSpPr>
            <a:spLocks noGrp="1"/>
          </p:cNvSpPr>
          <p:nvPr>
            <p:ph type="body" orient="vert" idx="1"/>
          </p:nvPr>
        </p:nvSpPr>
        <p:spPr bwMode="auto"/>
        <p:txBody>
          <a:bodyPr vert="eaVert"/>
          <a:lstStyle/>
          <a:p>
            <a:pPr lvl="0">
              <a:defRPr/>
            </a:pPr>
            <a:r>
              <a:rPr lang="ja-JP"/>
              <a:t>マスター テキストの書式設定</a:t>
            </a:r>
            <a:endParaRPr/>
          </a:p>
          <a:p>
            <a:pPr lvl="1">
              <a:defRPr/>
            </a:pPr>
            <a:r>
              <a:rPr lang="ja-JP"/>
              <a:t>第 </a:t>
            </a:r>
            <a:r>
              <a:rPr lang="en-US"/>
              <a:t>2 </a:t>
            </a:r>
            <a:r>
              <a:rPr lang="ja-JP"/>
              <a:t>レベル</a:t>
            </a:r>
            <a:endParaRPr/>
          </a:p>
          <a:p>
            <a:pPr lvl="2">
              <a:defRPr/>
            </a:pPr>
            <a:r>
              <a:rPr lang="ja-JP"/>
              <a:t>第 </a:t>
            </a:r>
            <a:r>
              <a:rPr lang="en-US"/>
              <a:t>3 </a:t>
            </a:r>
            <a:r>
              <a:rPr lang="ja-JP"/>
              <a:t>レベル</a:t>
            </a:r>
            <a:endParaRPr/>
          </a:p>
          <a:p>
            <a:pPr lvl="3">
              <a:defRPr/>
            </a:pPr>
            <a:r>
              <a:rPr lang="ja-JP"/>
              <a:t>第 </a:t>
            </a:r>
            <a:r>
              <a:rPr lang="en-US"/>
              <a:t>4 </a:t>
            </a:r>
            <a:r>
              <a:rPr lang="ja-JP"/>
              <a:t>レベル</a:t>
            </a:r>
            <a:endParaRPr/>
          </a:p>
          <a:p>
            <a:pPr lvl="4">
              <a:defRPr/>
            </a:pPr>
            <a:r>
              <a:rPr lang="ja-JP"/>
              <a:t>第 </a:t>
            </a:r>
            <a:r>
              <a:rPr lang="en-US"/>
              <a:t>5 </a:t>
            </a:r>
            <a:r>
              <a:rPr lang="ja-JP"/>
              <a:t>レベル</a:t>
            </a:r>
            <a:endParaRPr lang="en-US"/>
          </a:p>
        </p:txBody>
      </p:sp>
      <p:sp>
        <p:nvSpPr>
          <p:cNvPr id="4" name="Date Placeholder 3"/>
          <p:cNvSpPr>
            <a:spLocks noGrp="1"/>
          </p:cNvSpPr>
          <p:nvPr>
            <p:ph type="dt" sz="half" idx="10"/>
          </p:nvPr>
        </p:nvSpPr>
        <p:spPr bwMode="auto"/>
        <p:txBody>
          <a:bodyPr/>
          <a:lstStyle/>
          <a:p>
            <a:pPr>
              <a:defRPr/>
            </a:pPr>
            <a:endParaRPr lang="ja-JP"/>
          </a:p>
        </p:txBody>
      </p:sp>
      <p:sp>
        <p:nvSpPr>
          <p:cNvPr id="5" name="Footer Placeholder 4"/>
          <p:cNvSpPr>
            <a:spLocks noGrp="1"/>
          </p:cNvSpPr>
          <p:nvPr>
            <p:ph type="ftr" sz="quarter" idx="11"/>
          </p:nvPr>
        </p:nvSpPr>
        <p:spPr bwMode="auto"/>
        <p:txBody>
          <a:bodyPr/>
          <a:lstStyle/>
          <a:p>
            <a:pPr>
              <a:defRPr/>
            </a:pPr>
            <a:endParaRPr lang="ja-JP"/>
          </a:p>
        </p:txBody>
      </p:sp>
      <p:sp>
        <p:nvSpPr>
          <p:cNvPr id="6" name="Slide Number Placeholder 5"/>
          <p:cNvSpPr>
            <a:spLocks noGrp="1"/>
          </p:cNvSpPr>
          <p:nvPr>
            <p:ph type="sldNum" sz="quarter" idx="12"/>
          </p:nvPr>
        </p:nvSpPr>
        <p:spPr bwMode="auto"/>
        <p:txBody>
          <a:bodyPr/>
          <a:lstStyle/>
          <a:p>
            <a:pPr>
              <a:defRPr/>
            </a:pPr>
            <a:fld id="{75B45A7E-D4C9-4DF1-BBCF-4BD2AF92B3E2}" type="slidenum">
              <a:rPr lang="en-US" altLang="ja-JP"/>
              <a:t>‹#›</a:t>
            </a:fld>
            <a:endParaRPr 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PhAnim="0" type="vertTitleAndTx" preserve="1" userDrawn="1">
  <p:cSld name="縦書きタイトルと&#10;縦書きテキスト">
    <p:spTree>
      <p:nvGrpSpPr>
        <p:cNvPr id="1" name=""/>
        <p:cNvGrpSpPr/>
        <p:nvPr/>
      </p:nvGrpSpPr>
      <p:grpSpPr bwMode="auto">
        <a:xfrm>
          <a:off x="0" y="0"/>
          <a:ext cx="0" cy="0"/>
          <a:chOff x="0" y="0"/>
          <a:chExt cx="0" cy="0"/>
        </a:xfrm>
      </p:grpSpPr>
      <p:sp>
        <p:nvSpPr>
          <p:cNvPr id="2" name="Vertical Title 1"/>
          <p:cNvSpPr>
            <a:spLocks noGrp="1"/>
          </p:cNvSpPr>
          <p:nvPr>
            <p:ph type="title" orient="vert"/>
          </p:nvPr>
        </p:nvSpPr>
        <p:spPr bwMode="auto">
          <a:xfrm>
            <a:off x="6543675" y="365125"/>
            <a:ext cx="1971675" cy="5811838"/>
          </a:xfrm>
        </p:spPr>
        <p:txBody>
          <a:bodyPr vert="eaVert"/>
          <a:lstStyle/>
          <a:p>
            <a:pPr>
              <a:defRPr/>
            </a:pPr>
            <a:r>
              <a:rPr lang="ja-JP"/>
              <a:t>マスター タイトルの書式設定</a:t>
            </a:r>
            <a:endParaRPr lang="en-US"/>
          </a:p>
        </p:txBody>
      </p:sp>
      <p:sp>
        <p:nvSpPr>
          <p:cNvPr id="3" name="Vertical Text Placeholder 2"/>
          <p:cNvSpPr>
            <a:spLocks noGrp="1"/>
          </p:cNvSpPr>
          <p:nvPr>
            <p:ph type="body" orient="vert" idx="1"/>
          </p:nvPr>
        </p:nvSpPr>
        <p:spPr bwMode="auto">
          <a:xfrm>
            <a:off x="628650" y="365125"/>
            <a:ext cx="5800725" cy="5811838"/>
          </a:xfrm>
        </p:spPr>
        <p:txBody>
          <a:bodyPr vert="eaVert"/>
          <a:lstStyle/>
          <a:p>
            <a:pPr lvl="0">
              <a:defRPr/>
            </a:pPr>
            <a:r>
              <a:rPr lang="ja-JP"/>
              <a:t>マスター テキストの書式設定</a:t>
            </a:r>
            <a:endParaRPr/>
          </a:p>
          <a:p>
            <a:pPr lvl="1">
              <a:defRPr/>
            </a:pPr>
            <a:r>
              <a:rPr lang="ja-JP"/>
              <a:t>第 </a:t>
            </a:r>
            <a:r>
              <a:rPr lang="en-US"/>
              <a:t>2 </a:t>
            </a:r>
            <a:r>
              <a:rPr lang="ja-JP"/>
              <a:t>レベル</a:t>
            </a:r>
            <a:endParaRPr/>
          </a:p>
          <a:p>
            <a:pPr lvl="2">
              <a:defRPr/>
            </a:pPr>
            <a:r>
              <a:rPr lang="ja-JP"/>
              <a:t>第 </a:t>
            </a:r>
            <a:r>
              <a:rPr lang="en-US"/>
              <a:t>3 </a:t>
            </a:r>
            <a:r>
              <a:rPr lang="ja-JP"/>
              <a:t>レベル</a:t>
            </a:r>
            <a:endParaRPr/>
          </a:p>
          <a:p>
            <a:pPr lvl="3">
              <a:defRPr/>
            </a:pPr>
            <a:r>
              <a:rPr lang="ja-JP"/>
              <a:t>第 </a:t>
            </a:r>
            <a:r>
              <a:rPr lang="en-US"/>
              <a:t>4 </a:t>
            </a:r>
            <a:r>
              <a:rPr lang="ja-JP"/>
              <a:t>レベル</a:t>
            </a:r>
            <a:endParaRPr/>
          </a:p>
          <a:p>
            <a:pPr lvl="4">
              <a:defRPr/>
            </a:pPr>
            <a:r>
              <a:rPr lang="ja-JP"/>
              <a:t>第 </a:t>
            </a:r>
            <a:r>
              <a:rPr lang="en-US"/>
              <a:t>5 </a:t>
            </a:r>
            <a:r>
              <a:rPr lang="ja-JP"/>
              <a:t>レベル</a:t>
            </a:r>
            <a:endParaRPr lang="en-US"/>
          </a:p>
        </p:txBody>
      </p:sp>
      <p:sp>
        <p:nvSpPr>
          <p:cNvPr id="4" name="Date Placeholder 3"/>
          <p:cNvSpPr>
            <a:spLocks noGrp="1"/>
          </p:cNvSpPr>
          <p:nvPr>
            <p:ph type="dt" sz="half" idx="10"/>
          </p:nvPr>
        </p:nvSpPr>
        <p:spPr bwMode="auto"/>
        <p:txBody>
          <a:bodyPr/>
          <a:lstStyle/>
          <a:p>
            <a:pPr>
              <a:defRPr/>
            </a:pPr>
            <a:endParaRPr lang="ja-JP"/>
          </a:p>
        </p:txBody>
      </p:sp>
      <p:sp>
        <p:nvSpPr>
          <p:cNvPr id="5" name="Footer Placeholder 4"/>
          <p:cNvSpPr>
            <a:spLocks noGrp="1"/>
          </p:cNvSpPr>
          <p:nvPr>
            <p:ph type="ftr" sz="quarter" idx="11"/>
          </p:nvPr>
        </p:nvSpPr>
        <p:spPr bwMode="auto"/>
        <p:txBody>
          <a:bodyPr/>
          <a:lstStyle/>
          <a:p>
            <a:pPr>
              <a:defRPr/>
            </a:pPr>
            <a:endParaRPr lang="ja-JP"/>
          </a:p>
        </p:txBody>
      </p:sp>
      <p:sp>
        <p:nvSpPr>
          <p:cNvPr id="6" name="Slide Number Placeholder 5"/>
          <p:cNvSpPr>
            <a:spLocks noGrp="1"/>
          </p:cNvSpPr>
          <p:nvPr>
            <p:ph type="sldNum" sz="quarter" idx="12"/>
          </p:nvPr>
        </p:nvSpPr>
        <p:spPr bwMode="auto"/>
        <p:txBody>
          <a:bodyPr/>
          <a:lstStyle/>
          <a:p>
            <a:pPr>
              <a:defRPr/>
            </a:pPr>
            <a:fld id="{75B45A7E-D4C9-4DF1-BBCF-4BD2AF92B3E2}" type="slidenum">
              <a:rPr lang="en-US" altLang="ja-JP"/>
              <a:t>‹#›</a:t>
            </a:fld>
            <a:endParaRPr 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PhAnim="0" userDrawn="1">
  <p:cSld name="中ページタイトル下線ありバージョン">
    <p:spTree>
      <p:nvGrpSpPr>
        <p:cNvPr id="1" name=""/>
        <p:cNvGrpSpPr/>
        <p:nvPr/>
      </p:nvGrpSpPr>
      <p:grpSpPr bwMode="auto">
        <a:xfrm>
          <a:off x="0" y="0"/>
          <a:ext cx="0" cy="0"/>
          <a:chOff x="0" y="0"/>
          <a:chExt cx="0" cy="0"/>
        </a:xfrm>
      </p:grpSpPr>
      <p:sp>
        <p:nvSpPr>
          <p:cNvPr id="2" name="タイトル 1"/>
          <p:cNvSpPr>
            <a:spLocks noGrp="1"/>
          </p:cNvSpPr>
          <p:nvPr>
            <p:ph type="title" hasCustomPrompt="1"/>
          </p:nvPr>
        </p:nvSpPr>
        <p:spPr bwMode="auto">
          <a:xfrm>
            <a:off x="333230" y="143103"/>
            <a:ext cx="7886700" cy="433368"/>
          </a:xfrm>
          <a:prstGeom prst="rect">
            <a:avLst/>
          </a:prstGeom>
        </p:spPr>
        <p:txBody>
          <a:bodyPr/>
          <a:lstStyle>
            <a:lvl1pPr>
              <a:defRPr>
                <a:latin typeface="Meiryo UI"/>
                <a:ea typeface="Meiryo UI"/>
              </a:defRPr>
            </a:lvl1pPr>
          </a:lstStyle>
          <a:p>
            <a:pPr>
              <a:defRPr/>
            </a:pPr>
            <a:r>
              <a:rPr lang="ja-JP"/>
              <a:t>タイトルの書式設定　</a:t>
            </a:r>
            <a:r>
              <a:rPr lang="en-US"/>
              <a:t>Meiryo UI 24PT</a:t>
            </a:r>
            <a:endParaRPr lang="ja-JP"/>
          </a:p>
        </p:txBody>
      </p:sp>
      <p:sp>
        <p:nvSpPr>
          <p:cNvPr id="3" name="スライド番号プレースホルダー 2"/>
          <p:cNvSpPr>
            <a:spLocks noGrp="1"/>
          </p:cNvSpPr>
          <p:nvPr>
            <p:ph type="sldNum" sz="quarter" idx="10"/>
          </p:nvPr>
        </p:nvSpPr>
        <p:spPr bwMode="auto"/>
        <p:txBody>
          <a:bodyPr/>
          <a:lstStyle/>
          <a:p>
            <a:pPr>
              <a:defRPr/>
            </a:pPr>
            <a:fld id="{02E94863-59CC-4E9A-971D-6BEE8B0ADDF9}" type="slidenum">
              <a:rPr lang="en-US" altLang="ja-JP"/>
              <a:t>‹#›</a:t>
            </a:fld>
            <a:endParaRPr lang="ja-JP"/>
          </a:p>
        </p:txBody>
      </p:sp>
      <p:cxnSp>
        <p:nvCxnSpPr>
          <p:cNvPr id="4" name="直線コネクタ 3"/>
          <p:cNvCxnSpPr>
            <a:cxnSpLocks/>
          </p:cNvCxnSpPr>
          <p:nvPr userDrawn="1"/>
        </p:nvCxnSpPr>
        <p:spPr bwMode="auto">
          <a:xfrm>
            <a:off x="395288" y="653840"/>
            <a:ext cx="8389937" cy="0"/>
          </a:xfrm>
          <a:prstGeom prst="line">
            <a:avLst/>
          </a:prstGeom>
          <a:ln w="63500" cmpd="thinThick">
            <a:solidFill>
              <a:srgbClr val="8F9BB5"/>
            </a:solidFill>
          </a:ln>
        </p:spPr>
        <p:style>
          <a:lnRef idx="3">
            <a:schemeClr val="accent5"/>
          </a:lnRef>
          <a:fillRef idx="0">
            <a:schemeClr val="accent5"/>
          </a:fillRef>
          <a:effectRef idx="2">
            <a:schemeClr val="accent5"/>
          </a:effectRef>
          <a:fontRef idx="minor">
            <a:schemeClr val="tx1"/>
          </a:fontRef>
        </p:style>
      </p:cxnSp>
      <p:sp>
        <p:nvSpPr>
          <p:cNvPr id="5" name="Text Placeholder 2"/>
          <p:cNvSpPr>
            <a:spLocks noGrp="1"/>
          </p:cNvSpPr>
          <p:nvPr>
            <p:ph idx="1"/>
          </p:nvPr>
        </p:nvSpPr>
        <p:spPr bwMode="auto">
          <a:xfrm>
            <a:off x="395288" y="731210"/>
            <a:ext cx="8353424" cy="5446092"/>
          </a:xfrm>
          <a:prstGeom prst="rect">
            <a:avLst/>
          </a:prstGeom>
        </p:spPr>
        <p:txBody>
          <a:bodyPr vert="horz" lIns="91440" tIns="45720" rIns="91440" bIns="45720" rtlCol="0" anchor="ctr">
            <a:normAutofit/>
          </a:bodyPr>
          <a:lstStyle>
            <a:lvl1pPr>
              <a:defRPr>
                <a:latin typeface="Meiryo UI"/>
                <a:ea typeface="Meiryo UI"/>
              </a:defRPr>
            </a:lvl1pPr>
            <a:lvl2pPr>
              <a:defRPr>
                <a:latin typeface="Meiryo UI"/>
                <a:ea typeface="Meiryo UI"/>
              </a:defRPr>
            </a:lvl2pPr>
            <a:lvl3pPr>
              <a:defRPr>
                <a:latin typeface="Meiryo UI"/>
                <a:ea typeface="Meiryo UI"/>
              </a:defRPr>
            </a:lvl3pPr>
            <a:lvl4pPr>
              <a:defRPr>
                <a:latin typeface="Meiryo UI"/>
                <a:ea typeface="Meiryo UI"/>
              </a:defRPr>
            </a:lvl4pPr>
          </a:lstStyle>
          <a:p>
            <a:pPr lvl="0">
              <a:defRPr/>
            </a:pPr>
            <a:r>
              <a:rPr lang="ja-JP"/>
              <a:t>マスター テキストの書式設定</a:t>
            </a:r>
            <a:endParaRPr/>
          </a:p>
          <a:p>
            <a:pPr lvl="1">
              <a:defRPr/>
            </a:pPr>
            <a:r>
              <a:rPr lang="ja-JP"/>
              <a:t>第 </a:t>
            </a:r>
            <a:r>
              <a:rPr lang="en-US"/>
              <a:t>2 </a:t>
            </a:r>
            <a:r>
              <a:rPr lang="ja-JP"/>
              <a:t>レベル</a:t>
            </a:r>
            <a:endParaRPr/>
          </a:p>
          <a:p>
            <a:pPr lvl="2">
              <a:defRPr/>
            </a:pPr>
            <a:r>
              <a:rPr lang="ja-JP"/>
              <a:t>第 </a:t>
            </a:r>
            <a:r>
              <a:rPr lang="en-US"/>
              <a:t>3 </a:t>
            </a:r>
            <a:r>
              <a:rPr lang="ja-JP"/>
              <a:t>レベル</a:t>
            </a:r>
            <a:endParaRPr/>
          </a:p>
          <a:p>
            <a:pPr lvl="3">
              <a:defRPr/>
            </a:pPr>
            <a:r>
              <a:rPr lang="ja-JP"/>
              <a:t>第 </a:t>
            </a:r>
            <a:r>
              <a:rPr lang="en-US"/>
              <a:t>4 </a:t>
            </a:r>
            <a:r>
              <a:rPr lang="ja-JP"/>
              <a:t>レベル</a:t>
            </a: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obj" preserve="1" userDrawn="1">
  <p:cSld name="タイトルとコンテンツ">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ja-JP"/>
              <a:t>マスター タイトルの書式設定</a:t>
            </a:r>
            <a:endParaRPr lang="en-US"/>
          </a:p>
        </p:txBody>
      </p:sp>
      <p:sp>
        <p:nvSpPr>
          <p:cNvPr id="3" name="Content Placeholder 2"/>
          <p:cNvSpPr>
            <a:spLocks noGrp="1"/>
          </p:cNvSpPr>
          <p:nvPr>
            <p:ph idx="1"/>
          </p:nvPr>
        </p:nvSpPr>
        <p:spPr bwMode="auto"/>
        <p:txBody>
          <a:bodyPr/>
          <a:lstStyle/>
          <a:p>
            <a:pPr lvl="0">
              <a:defRPr/>
            </a:pPr>
            <a:r>
              <a:rPr lang="ja-JP"/>
              <a:t>マスター テキストの書式設定</a:t>
            </a:r>
            <a:endParaRPr/>
          </a:p>
          <a:p>
            <a:pPr lvl="1">
              <a:defRPr/>
            </a:pPr>
            <a:r>
              <a:rPr lang="ja-JP"/>
              <a:t>第 </a:t>
            </a:r>
            <a:r>
              <a:rPr lang="en-US"/>
              <a:t>2 </a:t>
            </a:r>
            <a:r>
              <a:rPr lang="ja-JP"/>
              <a:t>レベル</a:t>
            </a:r>
            <a:endParaRPr/>
          </a:p>
          <a:p>
            <a:pPr lvl="2">
              <a:defRPr/>
            </a:pPr>
            <a:r>
              <a:rPr lang="ja-JP"/>
              <a:t>第 </a:t>
            </a:r>
            <a:r>
              <a:rPr lang="en-US"/>
              <a:t>3 </a:t>
            </a:r>
            <a:r>
              <a:rPr lang="ja-JP"/>
              <a:t>レベル</a:t>
            </a:r>
            <a:endParaRPr/>
          </a:p>
          <a:p>
            <a:pPr lvl="3">
              <a:defRPr/>
            </a:pPr>
            <a:r>
              <a:rPr lang="ja-JP"/>
              <a:t>第 </a:t>
            </a:r>
            <a:r>
              <a:rPr lang="en-US"/>
              <a:t>4 </a:t>
            </a:r>
            <a:r>
              <a:rPr lang="ja-JP"/>
              <a:t>レベル</a:t>
            </a:r>
            <a:endParaRPr/>
          </a:p>
          <a:p>
            <a:pPr lvl="4">
              <a:defRPr/>
            </a:pPr>
            <a:r>
              <a:rPr lang="ja-JP"/>
              <a:t>第 </a:t>
            </a:r>
            <a:r>
              <a:rPr lang="en-US"/>
              <a:t>5 </a:t>
            </a:r>
            <a:r>
              <a:rPr lang="ja-JP"/>
              <a:t>レベル</a:t>
            </a:r>
            <a:endParaRPr lang="en-US"/>
          </a:p>
        </p:txBody>
      </p:sp>
      <p:sp>
        <p:nvSpPr>
          <p:cNvPr id="4" name="Date Placeholder 3"/>
          <p:cNvSpPr>
            <a:spLocks noGrp="1"/>
          </p:cNvSpPr>
          <p:nvPr>
            <p:ph type="dt" sz="half" idx="10"/>
          </p:nvPr>
        </p:nvSpPr>
        <p:spPr bwMode="auto"/>
        <p:txBody>
          <a:bodyPr/>
          <a:lstStyle/>
          <a:p>
            <a:pPr>
              <a:defRPr/>
            </a:pPr>
            <a:endParaRPr lang="ja-JP"/>
          </a:p>
        </p:txBody>
      </p:sp>
      <p:sp>
        <p:nvSpPr>
          <p:cNvPr id="5" name="Footer Placeholder 4"/>
          <p:cNvSpPr>
            <a:spLocks noGrp="1"/>
          </p:cNvSpPr>
          <p:nvPr>
            <p:ph type="ftr" sz="quarter" idx="11"/>
          </p:nvPr>
        </p:nvSpPr>
        <p:spPr bwMode="auto"/>
        <p:txBody>
          <a:bodyPr/>
          <a:lstStyle/>
          <a:p>
            <a:pPr>
              <a:defRPr/>
            </a:pPr>
            <a:endParaRPr lang="ja-JP"/>
          </a:p>
        </p:txBody>
      </p:sp>
      <p:sp>
        <p:nvSpPr>
          <p:cNvPr id="6" name="Slide Number Placeholder 5"/>
          <p:cNvSpPr>
            <a:spLocks noGrp="1"/>
          </p:cNvSpPr>
          <p:nvPr>
            <p:ph type="sldNum" sz="quarter" idx="12"/>
          </p:nvPr>
        </p:nvSpPr>
        <p:spPr bwMode="auto"/>
        <p:txBody>
          <a:bodyPr/>
          <a:lstStyle/>
          <a:p>
            <a:pPr>
              <a:defRPr/>
            </a:pPr>
            <a:fld id="{75B45A7E-D4C9-4DF1-BBCF-4BD2AF92B3E2}" type="slidenum">
              <a:rPr lang="en-US" altLang="ja-JP"/>
              <a:t>‹#›</a:t>
            </a:fld>
            <a:endParaRPr 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type="secHead" preserve="1" userDrawn="1">
  <p:cSld name="セクション見出し">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623888" y="1709739"/>
            <a:ext cx="7886700" cy="2852737"/>
          </a:xfrm>
        </p:spPr>
        <p:txBody>
          <a:bodyPr anchor="b"/>
          <a:lstStyle>
            <a:lvl1pPr>
              <a:defRPr sz="6000"/>
            </a:lvl1pPr>
          </a:lstStyle>
          <a:p>
            <a:pPr>
              <a:defRPr/>
            </a:pPr>
            <a:r>
              <a:rPr lang="ja-JP"/>
              <a:t>マスター タイトルの書式設定</a:t>
            </a:r>
            <a:endParaRPr lang="en-US"/>
          </a:p>
        </p:txBody>
      </p:sp>
      <p:sp>
        <p:nvSpPr>
          <p:cNvPr id="3" name="Text Placeholder 2"/>
          <p:cNvSpPr>
            <a:spLocks noGrp="1"/>
          </p:cNvSpPr>
          <p:nvPr>
            <p:ph type="body" idx="1"/>
          </p:nvPr>
        </p:nvSpPr>
        <p:spPr bwMode="auto">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defRPr/>
            </a:pPr>
            <a:r>
              <a:rPr lang="ja-JP"/>
              <a:t>マスター テキストの書式設定</a:t>
            </a:r>
            <a:endParaRPr/>
          </a:p>
        </p:txBody>
      </p:sp>
      <p:sp>
        <p:nvSpPr>
          <p:cNvPr id="4" name="Date Placeholder 3"/>
          <p:cNvSpPr>
            <a:spLocks noGrp="1"/>
          </p:cNvSpPr>
          <p:nvPr>
            <p:ph type="dt" sz="half" idx="10"/>
          </p:nvPr>
        </p:nvSpPr>
        <p:spPr bwMode="auto"/>
        <p:txBody>
          <a:bodyPr/>
          <a:lstStyle/>
          <a:p>
            <a:pPr>
              <a:defRPr/>
            </a:pPr>
            <a:endParaRPr lang="ja-JP"/>
          </a:p>
        </p:txBody>
      </p:sp>
      <p:sp>
        <p:nvSpPr>
          <p:cNvPr id="5" name="Footer Placeholder 4"/>
          <p:cNvSpPr>
            <a:spLocks noGrp="1"/>
          </p:cNvSpPr>
          <p:nvPr>
            <p:ph type="ftr" sz="quarter" idx="11"/>
          </p:nvPr>
        </p:nvSpPr>
        <p:spPr bwMode="auto"/>
        <p:txBody>
          <a:bodyPr/>
          <a:lstStyle/>
          <a:p>
            <a:pPr>
              <a:defRPr/>
            </a:pPr>
            <a:endParaRPr lang="ja-JP"/>
          </a:p>
        </p:txBody>
      </p:sp>
      <p:sp>
        <p:nvSpPr>
          <p:cNvPr id="6" name="Slide Number Placeholder 5"/>
          <p:cNvSpPr>
            <a:spLocks noGrp="1"/>
          </p:cNvSpPr>
          <p:nvPr>
            <p:ph type="sldNum" sz="quarter" idx="12"/>
          </p:nvPr>
        </p:nvSpPr>
        <p:spPr bwMode="auto"/>
        <p:txBody>
          <a:bodyPr/>
          <a:lstStyle/>
          <a:p>
            <a:pPr>
              <a:defRPr/>
            </a:pPr>
            <a:fld id="{75B45A7E-D4C9-4DF1-BBCF-4BD2AF92B3E2}" type="slidenum">
              <a:rPr lang="en-US" altLang="ja-JP"/>
              <a:t>‹#›</a:t>
            </a:fld>
            <a:endParaRPr 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PhAnim="0" type="twoObj" preserve="1" userDrawn="1">
  <p:cSld name="2 つのコンテンツ">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ja-JP"/>
              <a:t>マスター タイトルの書式設定</a:t>
            </a:r>
            <a:endParaRPr lang="en-US"/>
          </a:p>
        </p:txBody>
      </p:sp>
      <p:sp>
        <p:nvSpPr>
          <p:cNvPr id="3" name="Content Placeholder 2"/>
          <p:cNvSpPr>
            <a:spLocks noGrp="1"/>
          </p:cNvSpPr>
          <p:nvPr>
            <p:ph sz="half" idx="1"/>
          </p:nvPr>
        </p:nvSpPr>
        <p:spPr bwMode="auto">
          <a:xfrm>
            <a:off x="628650" y="1825625"/>
            <a:ext cx="3886200" cy="4351338"/>
          </a:xfrm>
        </p:spPr>
        <p:txBody>
          <a:bodyPr/>
          <a:lstStyle/>
          <a:p>
            <a:pPr lvl="0">
              <a:defRPr/>
            </a:pPr>
            <a:r>
              <a:rPr lang="ja-JP"/>
              <a:t>マスター テキストの書式設定</a:t>
            </a:r>
            <a:endParaRPr/>
          </a:p>
          <a:p>
            <a:pPr lvl="1">
              <a:defRPr/>
            </a:pPr>
            <a:r>
              <a:rPr lang="ja-JP"/>
              <a:t>第 </a:t>
            </a:r>
            <a:r>
              <a:rPr lang="en-US"/>
              <a:t>2 </a:t>
            </a:r>
            <a:r>
              <a:rPr lang="ja-JP"/>
              <a:t>レベル</a:t>
            </a:r>
            <a:endParaRPr/>
          </a:p>
          <a:p>
            <a:pPr lvl="2">
              <a:defRPr/>
            </a:pPr>
            <a:r>
              <a:rPr lang="ja-JP"/>
              <a:t>第 </a:t>
            </a:r>
            <a:r>
              <a:rPr lang="en-US"/>
              <a:t>3 </a:t>
            </a:r>
            <a:r>
              <a:rPr lang="ja-JP"/>
              <a:t>レベル</a:t>
            </a:r>
            <a:endParaRPr/>
          </a:p>
          <a:p>
            <a:pPr lvl="3">
              <a:defRPr/>
            </a:pPr>
            <a:r>
              <a:rPr lang="ja-JP"/>
              <a:t>第 </a:t>
            </a:r>
            <a:r>
              <a:rPr lang="en-US"/>
              <a:t>4 </a:t>
            </a:r>
            <a:r>
              <a:rPr lang="ja-JP"/>
              <a:t>レベル</a:t>
            </a:r>
            <a:endParaRPr/>
          </a:p>
          <a:p>
            <a:pPr lvl="4">
              <a:defRPr/>
            </a:pPr>
            <a:r>
              <a:rPr lang="ja-JP"/>
              <a:t>第 </a:t>
            </a:r>
            <a:r>
              <a:rPr lang="en-US"/>
              <a:t>5 </a:t>
            </a:r>
            <a:r>
              <a:rPr lang="ja-JP"/>
              <a:t>レベル</a:t>
            </a:r>
            <a:endParaRPr lang="en-US"/>
          </a:p>
        </p:txBody>
      </p:sp>
      <p:sp>
        <p:nvSpPr>
          <p:cNvPr id="4" name="Content Placeholder 3"/>
          <p:cNvSpPr>
            <a:spLocks noGrp="1"/>
          </p:cNvSpPr>
          <p:nvPr>
            <p:ph sz="half" idx="2"/>
          </p:nvPr>
        </p:nvSpPr>
        <p:spPr bwMode="auto">
          <a:xfrm>
            <a:off x="4629150" y="1825625"/>
            <a:ext cx="3886200" cy="4351338"/>
          </a:xfrm>
        </p:spPr>
        <p:txBody>
          <a:bodyPr/>
          <a:lstStyle/>
          <a:p>
            <a:pPr lvl="0">
              <a:defRPr/>
            </a:pPr>
            <a:r>
              <a:rPr lang="ja-JP"/>
              <a:t>マスター テキストの書式設定</a:t>
            </a:r>
            <a:endParaRPr/>
          </a:p>
          <a:p>
            <a:pPr lvl="1">
              <a:defRPr/>
            </a:pPr>
            <a:r>
              <a:rPr lang="ja-JP"/>
              <a:t>第 </a:t>
            </a:r>
            <a:r>
              <a:rPr lang="en-US"/>
              <a:t>2 </a:t>
            </a:r>
            <a:r>
              <a:rPr lang="ja-JP"/>
              <a:t>レベル</a:t>
            </a:r>
            <a:endParaRPr/>
          </a:p>
          <a:p>
            <a:pPr lvl="2">
              <a:defRPr/>
            </a:pPr>
            <a:r>
              <a:rPr lang="ja-JP"/>
              <a:t>第 </a:t>
            </a:r>
            <a:r>
              <a:rPr lang="en-US"/>
              <a:t>3 </a:t>
            </a:r>
            <a:r>
              <a:rPr lang="ja-JP"/>
              <a:t>レベル</a:t>
            </a:r>
            <a:endParaRPr/>
          </a:p>
          <a:p>
            <a:pPr lvl="3">
              <a:defRPr/>
            </a:pPr>
            <a:r>
              <a:rPr lang="ja-JP"/>
              <a:t>第 </a:t>
            </a:r>
            <a:r>
              <a:rPr lang="en-US"/>
              <a:t>4 </a:t>
            </a:r>
            <a:r>
              <a:rPr lang="ja-JP"/>
              <a:t>レベル</a:t>
            </a:r>
            <a:endParaRPr/>
          </a:p>
          <a:p>
            <a:pPr lvl="4">
              <a:defRPr/>
            </a:pPr>
            <a:r>
              <a:rPr lang="ja-JP"/>
              <a:t>第 </a:t>
            </a:r>
            <a:r>
              <a:rPr lang="en-US"/>
              <a:t>5 </a:t>
            </a:r>
            <a:r>
              <a:rPr lang="ja-JP"/>
              <a:t>レベル</a:t>
            </a:r>
            <a:endParaRPr lang="en-US"/>
          </a:p>
        </p:txBody>
      </p:sp>
      <p:sp>
        <p:nvSpPr>
          <p:cNvPr id="5" name="Date Placeholder 4"/>
          <p:cNvSpPr>
            <a:spLocks noGrp="1"/>
          </p:cNvSpPr>
          <p:nvPr>
            <p:ph type="dt" sz="half" idx="10"/>
          </p:nvPr>
        </p:nvSpPr>
        <p:spPr bwMode="auto"/>
        <p:txBody>
          <a:bodyPr/>
          <a:lstStyle/>
          <a:p>
            <a:pPr>
              <a:defRPr/>
            </a:pPr>
            <a:endParaRPr lang="ja-JP"/>
          </a:p>
        </p:txBody>
      </p:sp>
      <p:sp>
        <p:nvSpPr>
          <p:cNvPr id="6" name="Footer Placeholder 5"/>
          <p:cNvSpPr>
            <a:spLocks noGrp="1"/>
          </p:cNvSpPr>
          <p:nvPr>
            <p:ph type="ftr" sz="quarter" idx="11"/>
          </p:nvPr>
        </p:nvSpPr>
        <p:spPr bwMode="auto"/>
        <p:txBody>
          <a:bodyPr/>
          <a:lstStyle/>
          <a:p>
            <a:pPr>
              <a:defRPr/>
            </a:pPr>
            <a:endParaRPr lang="ja-JP"/>
          </a:p>
        </p:txBody>
      </p:sp>
      <p:sp>
        <p:nvSpPr>
          <p:cNvPr id="7" name="Slide Number Placeholder 6"/>
          <p:cNvSpPr>
            <a:spLocks noGrp="1"/>
          </p:cNvSpPr>
          <p:nvPr>
            <p:ph type="sldNum" sz="quarter" idx="12"/>
          </p:nvPr>
        </p:nvSpPr>
        <p:spPr bwMode="auto"/>
        <p:txBody>
          <a:bodyPr/>
          <a:lstStyle/>
          <a:p>
            <a:pPr>
              <a:defRPr/>
            </a:pPr>
            <a:fld id="{75B45A7E-D4C9-4DF1-BBCF-4BD2AF92B3E2}" type="slidenum">
              <a:rPr lang="en-US" altLang="ja-JP"/>
              <a:t>‹#›</a:t>
            </a:fld>
            <a:endParaRPr 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PhAnim="0" type="twoTxTwoObj" preserve="1" userDrawn="1">
  <p:cSld name="比較">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629841" y="365126"/>
            <a:ext cx="7886700" cy="1325563"/>
          </a:xfrm>
        </p:spPr>
        <p:txBody>
          <a:bodyPr/>
          <a:lstStyle/>
          <a:p>
            <a:pPr>
              <a:defRPr/>
            </a:pPr>
            <a:r>
              <a:rPr lang="ja-JP"/>
              <a:t>マスター タイトルの書式設定</a:t>
            </a:r>
            <a:endParaRPr lang="en-US"/>
          </a:p>
        </p:txBody>
      </p:sp>
      <p:sp>
        <p:nvSpPr>
          <p:cNvPr id="3" name="Text Placeholder 2"/>
          <p:cNvSpPr>
            <a:spLocks noGrp="1"/>
          </p:cNvSpPr>
          <p:nvPr>
            <p:ph type="body" idx="1"/>
          </p:nvPr>
        </p:nvSpPr>
        <p:spPr bwMode="auto">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ja-JP"/>
              <a:t>マスター テキストの書式設定</a:t>
            </a:r>
            <a:endParaRPr/>
          </a:p>
        </p:txBody>
      </p:sp>
      <p:sp>
        <p:nvSpPr>
          <p:cNvPr id="4" name="Content Placeholder 3"/>
          <p:cNvSpPr>
            <a:spLocks noGrp="1"/>
          </p:cNvSpPr>
          <p:nvPr>
            <p:ph sz="half" idx="2"/>
          </p:nvPr>
        </p:nvSpPr>
        <p:spPr bwMode="auto">
          <a:xfrm>
            <a:off x="629842" y="2505074"/>
            <a:ext cx="3868340" cy="3684588"/>
          </a:xfrm>
        </p:spPr>
        <p:txBody>
          <a:bodyPr/>
          <a:lstStyle/>
          <a:p>
            <a:pPr lvl="0">
              <a:defRPr/>
            </a:pPr>
            <a:r>
              <a:rPr lang="ja-JP"/>
              <a:t>マスター テキストの書式設定</a:t>
            </a:r>
            <a:endParaRPr/>
          </a:p>
          <a:p>
            <a:pPr lvl="1">
              <a:defRPr/>
            </a:pPr>
            <a:r>
              <a:rPr lang="ja-JP"/>
              <a:t>第 </a:t>
            </a:r>
            <a:r>
              <a:rPr lang="en-US"/>
              <a:t>2 </a:t>
            </a:r>
            <a:r>
              <a:rPr lang="ja-JP"/>
              <a:t>レベル</a:t>
            </a:r>
            <a:endParaRPr/>
          </a:p>
          <a:p>
            <a:pPr lvl="2">
              <a:defRPr/>
            </a:pPr>
            <a:r>
              <a:rPr lang="ja-JP"/>
              <a:t>第 </a:t>
            </a:r>
            <a:r>
              <a:rPr lang="en-US"/>
              <a:t>3 </a:t>
            </a:r>
            <a:r>
              <a:rPr lang="ja-JP"/>
              <a:t>レベル</a:t>
            </a:r>
            <a:endParaRPr/>
          </a:p>
          <a:p>
            <a:pPr lvl="3">
              <a:defRPr/>
            </a:pPr>
            <a:r>
              <a:rPr lang="ja-JP"/>
              <a:t>第 </a:t>
            </a:r>
            <a:r>
              <a:rPr lang="en-US"/>
              <a:t>4 </a:t>
            </a:r>
            <a:r>
              <a:rPr lang="ja-JP"/>
              <a:t>レベル</a:t>
            </a:r>
            <a:endParaRPr/>
          </a:p>
          <a:p>
            <a:pPr lvl="4">
              <a:defRPr/>
            </a:pPr>
            <a:r>
              <a:rPr lang="ja-JP"/>
              <a:t>第 </a:t>
            </a:r>
            <a:r>
              <a:rPr lang="en-US"/>
              <a:t>5 </a:t>
            </a:r>
            <a:r>
              <a:rPr lang="ja-JP"/>
              <a:t>レベル</a:t>
            </a:r>
            <a:endParaRPr lang="en-US"/>
          </a:p>
        </p:txBody>
      </p:sp>
      <p:sp>
        <p:nvSpPr>
          <p:cNvPr id="5" name="Text Placeholder 4"/>
          <p:cNvSpPr>
            <a:spLocks noGrp="1"/>
          </p:cNvSpPr>
          <p:nvPr>
            <p:ph type="body" sz="quarter" idx="3"/>
          </p:nvPr>
        </p:nvSpPr>
        <p:spPr bwMode="auto">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ja-JP"/>
              <a:t>マスター テキストの書式設定</a:t>
            </a:r>
            <a:endParaRPr/>
          </a:p>
        </p:txBody>
      </p:sp>
      <p:sp>
        <p:nvSpPr>
          <p:cNvPr id="6" name="Content Placeholder 5"/>
          <p:cNvSpPr>
            <a:spLocks noGrp="1"/>
          </p:cNvSpPr>
          <p:nvPr>
            <p:ph sz="quarter" idx="4"/>
          </p:nvPr>
        </p:nvSpPr>
        <p:spPr bwMode="auto">
          <a:xfrm>
            <a:off x="4629150" y="2505074"/>
            <a:ext cx="3887391" cy="3684588"/>
          </a:xfrm>
        </p:spPr>
        <p:txBody>
          <a:bodyPr/>
          <a:lstStyle/>
          <a:p>
            <a:pPr lvl="0">
              <a:defRPr/>
            </a:pPr>
            <a:r>
              <a:rPr lang="ja-JP"/>
              <a:t>マスター テキストの書式設定</a:t>
            </a:r>
            <a:endParaRPr/>
          </a:p>
          <a:p>
            <a:pPr lvl="1">
              <a:defRPr/>
            </a:pPr>
            <a:r>
              <a:rPr lang="ja-JP"/>
              <a:t>第 </a:t>
            </a:r>
            <a:r>
              <a:rPr lang="en-US"/>
              <a:t>2 </a:t>
            </a:r>
            <a:r>
              <a:rPr lang="ja-JP"/>
              <a:t>レベル</a:t>
            </a:r>
            <a:endParaRPr/>
          </a:p>
          <a:p>
            <a:pPr lvl="2">
              <a:defRPr/>
            </a:pPr>
            <a:r>
              <a:rPr lang="ja-JP"/>
              <a:t>第 </a:t>
            </a:r>
            <a:r>
              <a:rPr lang="en-US"/>
              <a:t>3 </a:t>
            </a:r>
            <a:r>
              <a:rPr lang="ja-JP"/>
              <a:t>レベル</a:t>
            </a:r>
            <a:endParaRPr/>
          </a:p>
          <a:p>
            <a:pPr lvl="3">
              <a:defRPr/>
            </a:pPr>
            <a:r>
              <a:rPr lang="ja-JP"/>
              <a:t>第 </a:t>
            </a:r>
            <a:r>
              <a:rPr lang="en-US"/>
              <a:t>4 </a:t>
            </a:r>
            <a:r>
              <a:rPr lang="ja-JP"/>
              <a:t>レベル</a:t>
            </a:r>
            <a:endParaRPr/>
          </a:p>
          <a:p>
            <a:pPr lvl="4">
              <a:defRPr/>
            </a:pPr>
            <a:r>
              <a:rPr lang="ja-JP"/>
              <a:t>第 </a:t>
            </a:r>
            <a:r>
              <a:rPr lang="en-US"/>
              <a:t>5 </a:t>
            </a:r>
            <a:r>
              <a:rPr lang="ja-JP"/>
              <a:t>レベル</a:t>
            </a:r>
            <a:endParaRPr lang="en-US"/>
          </a:p>
        </p:txBody>
      </p:sp>
      <p:sp>
        <p:nvSpPr>
          <p:cNvPr id="7" name="Date Placeholder 6"/>
          <p:cNvSpPr>
            <a:spLocks noGrp="1"/>
          </p:cNvSpPr>
          <p:nvPr>
            <p:ph type="dt" sz="half" idx="10"/>
          </p:nvPr>
        </p:nvSpPr>
        <p:spPr bwMode="auto"/>
        <p:txBody>
          <a:bodyPr/>
          <a:lstStyle/>
          <a:p>
            <a:pPr>
              <a:defRPr/>
            </a:pPr>
            <a:endParaRPr lang="ja-JP"/>
          </a:p>
        </p:txBody>
      </p:sp>
      <p:sp>
        <p:nvSpPr>
          <p:cNvPr id="8" name="Footer Placeholder 7"/>
          <p:cNvSpPr>
            <a:spLocks noGrp="1"/>
          </p:cNvSpPr>
          <p:nvPr>
            <p:ph type="ftr" sz="quarter" idx="11"/>
          </p:nvPr>
        </p:nvSpPr>
        <p:spPr bwMode="auto"/>
        <p:txBody>
          <a:bodyPr/>
          <a:lstStyle/>
          <a:p>
            <a:pPr>
              <a:defRPr/>
            </a:pPr>
            <a:endParaRPr lang="ja-JP"/>
          </a:p>
        </p:txBody>
      </p:sp>
      <p:sp>
        <p:nvSpPr>
          <p:cNvPr id="9" name="Slide Number Placeholder 8"/>
          <p:cNvSpPr>
            <a:spLocks noGrp="1"/>
          </p:cNvSpPr>
          <p:nvPr>
            <p:ph type="sldNum" sz="quarter" idx="12"/>
          </p:nvPr>
        </p:nvSpPr>
        <p:spPr bwMode="auto"/>
        <p:txBody>
          <a:bodyPr/>
          <a:lstStyle/>
          <a:p>
            <a:pPr>
              <a:defRPr/>
            </a:pPr>
            <a:fld id="{75B45A7E-D4C9-4DF1-BBCF-4BD2AF92B3E2}" type="slidenum">
              <a:rPr lang="en-US" altLang="ja-JP"/>
              <a:t>‹#›</a:t>
            </a:fld>
            <a:endParaRPr 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PhAnim="0" type="titleOnly" preserve="1" userDrawn="1">
  <p:cSld name="タイトルのみ">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ja-JP"/>
              <a:t>マスター タイトルの書式設定</a:t>
            </a:r>
            <a:endParaRPr lang="en-US"/>
          </a:p>
        </p:txBody>
      </p:sp>
      <p:sp>
        <p:nvSpPr>
          <p:cNvPr id="3" name="Date Placeholder 2"/>
          <p:cNvSpPr>
            <a:spLocks noGrp="1"/>
          </p:cNvSpPr>
          <p:nvPr>
            <p:ph type="dt" sz="half" idx="10"/>
          </p:nvPr>
        </p:nvSpPr>
        <p:spPr bwMode="auto"/>
        <p:txBody>
          <a:bodyPr/>
          <a:lstStyle/>
          <a:p>
            <a:pPr>
              <a:defRPr/>
            </a:pPr>
            <a:endParaRPr lang="ja-JP"/>
          </a:p>
        </p:txBody>
      </p:sp>
      <p:sp>
        <p:nvSpPr>
          <p:cNvPr id="4" name="Footer Placeholder 3"/>
          <p:cNvSpPr>
            <a:spLocks noGrp="1"/>
          </p:cNvSpPr>
          <p:nvPr>
            <p:ph type="ftr" sz="quarter" idx="11"/>
          </p:nvPr>
        </p:nvSpPr>
        <p:spPr bwMode="auto"/>
        <p:txBody>
          <a:bodyPr/>
          <a:lstStyle/>
          <a:p>
            <a:pPr>
              <a:defRPr/>
            </a:pPr>
            <a:endParaRPr lang="ja-JP"/>
          </a:p>
        </p:txBody>
      </p:sp>
      <p:sp>
        <p:nvSpPr>
          <p:cNvPr id="5" name="Slide Number Placeholder 4"/>
          <p:cNvSpPr>
            <a:spLocks noGrp="1"/>
          </p:cNvSpPr>
          <p:nvPr>
            <p:ph type="sldNum" sz="quarter" idx="12"/>
          </p:nvPr>
        </p:nvSpPr>
        <p:spPr bwMode="auto"/>
        <p:txBody>
          <a:bodyPr/>
          <a:lstStyle/>
          <a:p>
            <a:pPr>
              <a:defRPr/>
            </a:pPr>
            <a:fld id="{75B45A7E-D4C9-4DF1-BBCF-4BD2AF92B3E2}" type="slidenum">
              <a:rPr lang="en-US" altLang="ja-JP"/>
              <a:t>‹#›</a:t>
            </a:fld>
            <a:endParaRPr 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PhAnim="0" type="blank" preserve="1" userDrawn="1">
  <p:cSld name="白紙">
    <p:spTree>
      <p:nvGrpSpPr>
        <p:cNvPr id="1" name=""/>
        <p:cNvGrpSpPr/>
        <p:nvPr/>
      </p:nvGrpSpPr>
      <p:grpSpPr bwMode="auto">
        <a:xfrm>
          <a:off x="0" y="0"/>
          <a:ext cx="0" cy="0"/>
          <a:chOff x="0" y="0"/>
          <a:chExt cx="0" cy="0"/>
        </a:xfrm>
      </p:grpSpPr>
      <p:sp>
        <p:nvSpPr>
          <p:cNvPr id="2" name="Date Placeholder 1"/>
          <p:cNvSpPr>
            <a:spLocks noGrp="1"/>
          </p:cNvSpPr>
          <p:nvPr>
            <p:ph type="dt" sz="half" idx="10"/>
          </p:nvPr>
        </p:nvSpPr>
        <p:spPr bwMode="auto"/>
        <p:txBody>
          <a:bodyPr/>
          <a:lstStyle/>
          <a:p>
            <a:pPr>
              <a:defRPr/>
            </a:pPr>
            <a:endParaRPr lang="ja-JP"/>
          </a:p>
        </p:txBody>
      </p:sp>
      <p:sp>
        <p:nvSpPr>
          <p:cNvPr id="3" name="Footer Placeholder 2"/>
          <p:cNvSpPr>
            <a:spLocks noGrp="1"/>
          </p:cNvSpPr>
          <p:nvPr>
            <p:ph type="ftr" sz="quarter" idx="11"/>
          </p:nvPr>
        </p:nvSpPr>
        <p:spPr bwMode="auto"/>
        <p:txBody>
          <a:bodyPr/>
          <a:lstStyle/>
          <a:p>
            <a:pPr>
              <a:defRPr/>
            </a:pPr>
            <a:endParaRPr lang="ja-JP"/>
          </a:p>
        </p:txBody>
      </p:sp>
      <p:sp>
        <p:nvSpPr>
          <p:cNvPr id="4" name="Slide Number Placeholder 3"/>
          <p:cNvSpPr>
            <a:spLocks noGrp="1"/>
          </p:cNvSpPr>
          <p:nvPr>
            <p:ph type="sldNum" sz="quarter" idx="12"/>
          </p:nvPr>
        </p:nvSpPr>
        <p:spPr bwMode="auto"/>
        <p:txBody>
          <a:bodyPr/>
          <a:lstStyle/>
          <a:p>
            <a:pPr>
              <a:defRPr/>
            </a:pPr>
            <a:fld id="{75B45A7E-D4C9-4DF1-BBCF-4BD2AF92B3E2}" type="slidenum">
              <a:rPr lang="en-US" altLang="ja-JP"/>
              <a:t>‹#›</a:t>
            </a:fld>
            <a:endParaRPr 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PhAnim="0" type="objTx" preserve="1" userDrawn="1">
  <p:cSld name="タイトル付きのコンテンツ">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629841" y="457200"/>
            <a:ext cx="2949178" cy="1600200"/>
          </a:xfrm>
        </p:spPr>
        <p:txBody>
          <a:bodyPr anchor="b"/>
          <a:lstStyle>
            <a:lvl1pPr>
              <a:defRPr sz="3200"/>
            </a:lvl1pPr>
          </a:lstStyle>
          <a:p>
            <a:pPr>
              <a:defRPr/>
            </a:pPr>
            <a:r>
              <a:rPr lang="ja-JP"/>
              <a:t>マスター タイトルの書式設定</a:t>
            </a:r>
            <a:endParaRPr lang="en-US"/>
          </a:p>
        </p:txBody>
      </p:sp>
      <p:sp>
        <p:nvSpPr>
          <p:cNvPr id="3" name="Content Placeholder 2"/>
          <p:cNvSpPr>
            <a:spLocks noGrp="1"/>
          </p:cNvSpPr>
          <p:nvPr>
            <p:ph idx="1"/>
          </p:nvPr>
        </p:nvSpPr>
        <p:spPr bwMode="auto">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defRPr/>
            </a:pPr>
            <a:r>
              <a:rPr lang="ja-JP"/>
              <a:t>マスター テキストの書式設定</a:t>
            </a:r>
            <a:endParaRPr/>
          </a:p>
          <a:p>
            <a:pPr lvl="1">
              <a:defRPr/>
            </a:pPr>
            <a:r>
              <a:rPr lang="ja-JP"/>
              <a:t>第 </a:t>
            </a:r>
            <a:r>
              <a:rPr lang="en-US"/>
              <a:t>2 </a:t>
            </a:r>
            <a:r>
              <a:rPr lang="ja-JP"/>
              <a:t>レベル</a:t>
            </a:r>
            <a:endParaRPr/>
          </a:p>
          <a:p>
            <a:pPr lvl="2">
              <a:defRPr/>
            </a:pPr>
            <a:r>
              <a:rPr lang="ja-JP"/>
              <a:t>第 </a:t>
            </a:r>
            <a:r>
              <a:rPr lang="en-US"/>
              <a:t>3 </a:t>
            </a:r>
            <a:r>
              <a:rPr lang="ja-JP"/>
              <a:t>レベル</a:t>
            </a:r>
            <a:endParaRPr/>
          </a:p>
          <a:p>
            <a:pPr lvl="3">
              <a:defRPr/>
            </a:pPr>
            <a:r>
              <a:rPr lang="ja-JP"/>
              <a:t>第 </a:t>
            </a:r>
            <a:r>
              <a:rPr lang="en-US"/>
              <a:t>4 </a:t>
            </a:r>
            <a:r>
              <a:rPr lang="ja-JP"/>
              <a:t>レベル</a:t>
            </a:r>
            <a:endParaRPr/>
          </a:p>
          <a:p>
            <a:pPr lvl="4">
              <a:defRPr/>
            </a:pPr>
            <a:r>
              <a:rPr lang="ja-JP"/>
              <a:t>第 </a:t>
            </a:r>
            <a:r>
              <a:rPr lang="en-US"/>
              <a:t>5 </a:t>
            </a:r>
            <a:r>
              <a:rPr lang="ja-JP"/>
              <a:t>レベル</a:t>
            </a:r>
            <a:endParaRPr lang="en-US"/>
          </a:p>
        </p:txBody>
      </p:sp>
      <p:sp>
        <p:nvSpPr>
          <p:cNvPr id="4" name="Text Placeholder 3"/>
          <p:cNvSpPr>
            <a:spLocks noGrp="1"/>
          </p:cNvSpPr>
          <p:nvPr>
            <p:ph type="body" sz="half" idx="2"/>
          </p:nvPr>
        </p:nvSpPr>
        <p:spPr bwMode="auto">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defRPr/>
            </a:pPr>
            <a:r>
              <a:rPr lang="ja-JP"/>
              <a:t>マスター テキストの書式設定</a:t>
            </a:r>
            <a:endParaRPr/>
          </a:p>
        </p:txBody>
      </p:sp>
      <p:sp>
        <p:nvSpPr>
          <p:cNvPr id="5" name="Date Placeholder 4"/>
          <p:cNvSpPr>
            <a:spLocks noGrp="1"/>
          </p:cNvSpPr>
          <p:nvPr>
            <p:ph type="dt" sz="half" idx="10"/>
          </p:nvPr>
        </p:nvSpPr>
        <p:spPr bwMode="auto"/>
        <p:txBody>
          <a:bodyPr/>
          <a:lstStyle/>
          <a:p>
            <a:pPr>
              <a:defRPr/>
            </a:pPr>
            <a:endParaRPr lang="ja-JP"/>
          </a:p>
        </p:txBody>
      </p:sp>
      <p:sp>
        <p:nvSpPr>
          <p:cNvPr id="6" name="Footer Placeholder 5"/>
          <p:cNvSpPr>
            <a:spLocks noGrp="1"/>
          </p:cNvSpPr>
          <p:nvPr>
            <p:ph type="ftr" sz="quarter" idx="11"/>
          </p:nvPr>
        </p:nvSpPr>
        <p:spPr bwMode="auto"/>
        <p:txBody>
          <a:bodyPr/>
          <a:lstStyle/>
          <a:p>
            <a:pPr>
              <a:defRPr/>
            </a:pPr>
            <a:endParaRPr lang="ja-JP"/>
          </a:p>
        </p:txBody>
      </p:sp>
      <p:sp>
        <p:nvSpPr>
          <p:cNvPr id="7" name="Slide Number Placeholder 6"/>
          <p:cNvSpPr>
            <a:spLocks noGrp="1"/>
          </p:cNvSpPr>
          <p:nvPr>
            <p:ph type="sldNum" sz="quarter" idx="12"/>
          </p:nvPr>
        </p:nvSpPr>
        <p:spPr bwMode="auto"/>
        <p:txBody>
          <a:bodyPr/>
          <a:lstStyle/>
          <a:p>
            <a:pPr>
              <a:defRPr/>
            </a:pPr>
            <a:fld id="{75B45A7E-D4C9-4DF1-BBCF-4BD2AF92B3E2}" type="slidenum">
              <a:rPr lang="en-US" altLang="ja-JP"/>
              <a:t>‹#›</a:t>
            </a:fld>
            <a:endParaRPr 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PhAnim="0" type="picTx" preserve="1" userDrawn="1">
  <p:cSld name="タイトル付きの図">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629841" y="457200"/>
            <a:ext cx="2949178" cy="1600200"/>
          </a:xfrm>
        </p:spPr>
        <p:txBody>
          <a:bodyPr anchor="b"/>
          <a:lstStyle>
            <a:lvl1pPr>
              <a:defRPr sz="3200"/>
            </a:lvl1pPr>
          </a:lstStyle>
          <a:p>
            <a:pPr>
              <a:defRPr/>
            </a:pPr>
            <a:r>
              <a:rPr lang="ja-JP"/>
              <a:t>マスター タイトルの書式設定</a:t>
            </a:r>
            <a:endParaRPr lang="en-US"/>
          </a:p>
        </p:txBody>
      </p:sp>
      <p:sp>
        <p:nvSpPr>
          <p:cNvPr id="3" name="Picture Placeholder 2"/>
          <p:cNvSpPr>
            <a:spLocks noGrp="1" noChangeAspect="1"/>
          </p:cNvSpPr>
          <p:nvPr>
            <p:ph type="pic" idx="1"/>
          </p:nvPr>
        </p:nvSpPr>
        <p:spPr bwMode="auto">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a:defRPr/>
            </a:pPr>
            <a:r>
              <a:rPr lang="ja-JP"/>
              <a:t>アイコンをクリックして図を追加</a:t>
            </a:r>
            <a:endParaRPr lang="en-US"/>
          </a:p>
        </p:txBody>
      </p:sp>
      <p:sp>
        <p:nvSpPr>
          <p:cNvPr id="4" name="Text Placeholder 3"/>
          <p:cNvSpPr>
            <a:spLocks noGrp="1"/>
          </p:cNvSpPr>
          <p:nvPr>
            <p:ph type="body" sz="half" idx="2"/>
          </p:nvPr>
        </p:nvSpPr>
        <p:spPr bwMode="auto">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defRPr/>
            </a:pPr>
            <a:r>
              <a:rPr lang="ja-JP"/>
              <a:t>マスター テキストの書式設定</a:t>
            </a:r>
            <a:endParaRPr/>
          </a:p>
        </p:txBody>
      </p:sp>
      <p:sp>
        <p:nvSpPr>
          <p:cNvPr id="5" name="Date Placeholder 4"/>
          <p:cNvSpPr>
            <a:spLocks noGrp="1"/>
          </p:cNvSpPr>
          <p:nvPr>
            <p:ph type="dt" sz="half" idx="10"/>
          </p:nvPr>
        </p:nvSpPr>
        <p:spPr bwMode="auto"/>
        <p:txBody>
          <a:bodyPr/>
          <a:lstStyle/>
          <a:p>
            <a:pPr>
              <a:defRPr/>
            </a:pPr>
            <a:endParaRPr lang="ja-JP"/>
          </a:p>
        </p:txBody>
      </p:sp>
      <p:sp>
        <p:nvSpPr>
          <p:cNvPr id="6" name="Footer Placeholder 5"/>
          <p:cNvSpPr>
            <a:spLocks noGrp="1"/>
          </p:cNvSpPr>
          <p:nvPr>
            <p:ph type="ftr" sz="quarter" idx="11"/>
          </p:nvPr>
        </p:nvSpPr>
        <p:spPr bwMode="auto"/>
        <p:txBody>
          <a:bodyPr/>
          <a:lstStyle/>
          <a:p>
            <a:pPr>
              <a:defRPr/>
            </a:pPr>
            <a:endParaRPr lang="ja-JP"/>
          </a:p>
        </p:txBody>
      </p:sp>
      <p:sp>
        <p:nvSpPr>
          <p:cNvPr id="7" name="Slide Number Placeholder 6"/>
          <p:cNvSpPr>
            <a:spLocks noGrp="1"/>
          </p:cNvSpPr>
          <p:nvPr>
            <p:ph type="sldNum" sz="quarter" idx="12"/>
          </p:nvPr>
        </p:nvSpPr>
        <p:spPr bwMode="auto"/>
        <p:txBody>
          <a:bodyPr/>
          <a:lstStyle/>
          <a:p>
            <a:pPr>
              <a:defRPr/>
            </a:pPr>
            <a:fld id="{75B45A7E-D4C9-4DF1-BBCF-4BD2AF92B3E2}" type="slidenum">
              <a:rPr lang="en-US" altLang="ja-JP"/>
              <a:t>‹#›</a:t>
            </a:fld>
            <a:endParaRPr lang="ja-JP"/>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 name="Title Placeholder 1"/>
          <p:cNvSpPr>
            <a:spLocks noGrp="1"/>
          </p:cNvSpPr>
          <p:nvPr>
            <p:ph type="title"/>
          </p:nvPr>
        </p:nvSpPr>
        <p:spPr bwMode="auto">
          <a:xfrm>
            <a:off x="628650" y="365126"/>
            <a:ext cx="7886700" cy="1325563"/>
          </a:xfrm>
          <a:prstGeom prst="rect">
            <a:avLst/>
          </a:prstGeom>
        </p:spPr>
        <p:txBody>
          <a:bodyPr vert="horz" lIns="91440" tIns="45720" rIns="91440" bIns="45720" rtlCol="0" anchor="ctr">
            <a:normAutofit/>
          </a:bodyPr>
          <a:lstStyle/>
          <a:p>
            <a:pPr>
              <a:defRPr/>
            </a:pPr>
            <a:r>
              <a:rPr lang="ja-JP"/>
              <a:t>マスター タイトルの書式設定</a:t>
            </a:r>
            <a:endParaRPr lang="en-US"/>
          </a:p>
        </p:txBody>
      </p:sp>
      <p:sp>
        <p:nvSpPr>
          <p:cNvPr id="3" name="Text Placeholder 2"/>
          <p:cNvSpPr>
            <a:spLocks noGrp="1"/>
          </p:cNvSpPr>
          <p:nvPr>
            <p:ph type="body" idx="1"/>
          </p:nvPr>
        </p:nvSpPr>
        <p:spPr bwMode="auto">
          <a:xfrm>
            <a:off x="628650" y="1825625"/>
            <a:ext cx="7886700" cy="4351338"/>
          </a:xfrm>
          <a:prstGeom prst="rect">
            <a:avLst/>
          </a:prstGeom>
        </p:spPr>
        <p:txBody>
          <a:bodyPr vert="horz" lIns="91440" tIns="45720" rIns="91440" bIns="45720" rtlCol="0">
            <a:normAutofit/>
          </a:bodyPr>
          <a:lstStyle/>
          <a:p>
            <a:pPr lvl="0">
              <a:defRPr/>
            </a:pPr>
            <a:r>
              <a:rPr lang="ja-JP"/>
              <a:t>マスター テキストの書式設定</a:t>
            </a:r>
            <a:endParaRPr/>
          </a:p>
          <a:p>
            <a:pPr lvl="1">
              <a:defRPr/>
            </a:pPr>
            <a:r>
              <a:rPr lang="ja-JP"/>
              <a:t>第 </a:t>
            </a:r>
            <a:r>
              <a:rPr lang="en-US"/>
              <a:t>2 </a:t>
            </a:r>
            <a:r>
              <a:rPr lang="ja-JP"/>
              <a:t>レベル</a:t>
            </a:r>
            <a:endParaRPr/>
          </a:p>
          <a:p>
            <a:pPr lvl="2">
              <a:defRPr/>
            </a:pPr>
            <a:r>
              <a:rPr lang="ja-JP"/>
              <a:t>第 </a:t>
            </a:r>
            <a:r>
              <a:rPr lang="en-US"/>
              <a:t>3 </a:t>
            </a:r>
            <a:r>
              <a:rPr lang="ja-JP"/>
              <a:t>レベル</a:t>
            </a:r>
            <a:endParaRPr/>
          </a:p>
          <a:p>
            <a:pPr lvl="3">
              <a:defRPr/>
            </a:pPr>
            <a:r>
              <a:rPr lang="ja-JP"/>
              <a:t>第 </a:t>
            </a:r>
            <a:r>
              <a:rPr lang="en-US"/>
              <a:t>4 </a:t>
            </a:r>
            <a:r>
              <a:rPr lang="ja-JP"/>
              <a:t>レベル</a:t>
            </a:r>
            <a:endParaRPr/>
          </a:p>
          <a:p>
            <a:pPr lvl="4">
              <a:defRPr/>
            </a:pPr>
            <a:r>
              <a:rPr lang="ja-JP"/>
              <a:t>第 </a:t>
            </a:r>
            <a:r>
              <a:rPr lang="en-US"/>
              <a:t>5 </a:t>
            </a:r>
            <a:r>
              <a:rPr lang="ja-JP"/>
              <a:t>レベル</a:t>
            </a:r>
            <a:endParaRPr lang="en-US"/>
          </a:p>
        </p:txBody>
      </p:sp>
      <p:sp>
        <p:nvSpPr>
          <p:cNvPr id="4" name="Date Placeholder 3"/>
          <p:cNvSpPr>
            <a:spLocks noGrp="1"/>
          </p:cNvSpPr>
          <p:nvPr>
            <p:ph type="dt" sz="half" idx="2"/>
          </p:nvPr>
        </p:nvSpPr>
        <p:spPr bwMode="auto">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ja-JP"/>
          </a:p>
        </p:txBody>
      </p:sp>
      <p:sp>
        <p:nvSpPr>
          <p:cNvPr id="5" name="Footer Placeholder 4"/>
          <p:cNvSpPr>
            <a:spLocks noGrp="1"/>
          </p:cNvSpPr>
          <p:nvPr>
            <p:ph type="ftr" sz="quarter" idx="3"/>
          </p:nvPr>
        </p:nvSpPr>
        <p:spPr bwMode="auto">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ja-JP"/>
          </a:p>
        </p:txBody>
      </p:sp>
      <p:sp>
        <p:nvSpPr>
          <p:cNvPr id="6" name="Slide Number Placeholder 5"/>
          <p:cNvSpPr>
            <a:spLocks noGrp="1"/>
          </p:cNvSpPr>
          <p:nvPr>
            <p:ph type="sldNum" sz="quarter" idx="4"/>
          </p:nvPr>
        </p:nvSpPr>
        <p:spPr bwMode="auto">
          <a:xfrm>
            <a:off x="7031383" y="6418343"/>
            <a:ext cx="2057400" cy="365125"/>
          </a:xfrm>
          <a:prstGeom prst="rect">
            <a:avLst/>
          </a:prstGeom>
        </p:spPr>
        <p:txBody>
          <a:bodyPr vert="horz" lIns="91440" tIns="45720" rIns="91440" bIns="45720" rtlCol="0" anchor="ctr"/>
          <a:lstStyle>
            <a:lvl1pPr algn="r">
              <a:defRPr sz="1400" b="0">
                <a:solidFill>
                  <a:schemeClr val="tx1"/>
                </a:solidFill>
                <a:latin typeface="メイリオ"/>
                <a:ea typeface="メイリオ"/>
              </a:defRPr>
            </a:lvl1pPr>
          </a:lstStyle>
          <a:p>
            <a:pPr>
              <a:defRPr/>
            </a:pPr>
            <a:fld id="{75B45A7E-D4C9-4DF1-BBCF-4BD2AF92B3E2}" type="slidenum">
              <a:rPr lang="en-US" altLang="ja-JP"/>
              <a:t>‹#›</a:t>
            </a:fld>
            <a:endParaRPr 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914400">
        <a:lnSpc>
          <a:spcPct val="90000"/>
        </a:lnSpc>
        <a:spcBef>
          <a:spcPts val="0"/>
        </a:spcBef>
        <a:buNone/>
        <a:defRPr sz="4400">
          <a:solidFill>
            <a:schemeClr val="tx1"/>
          </a:solidFill>
          <a:latin typeface="+mj-lt"/>
          <a:ea typeface="+mj-ea"/>
          <a:cs typeface="+mj-cs"/>
        </a:defRPr>
      </a:lvl1pPr>
    </p:titleStyle>
    <p:bodyStyle>
      <a:lvl1pPr marL="228600" indent="-228600" algn="l" defTabSz="914400">
        <a:lnSpc>
          <a:spcPct val="90000"/>
        </a:lnSpc>
        <a:spcBef>
          <a:spcPts val="1000"/>
        </a:spcBef>
        <a:buFont typeface="Arial"/>
        <a:buChar char="•"/>
        <a:defRPr sz="2800">
          <a:solidFill>
            <a:schemeClr val="tx1"/>
          </a:solidFill>
          <a:latin typeface="+mn-lt"/>
          <a:ea typeface="+mn-ea"/>
          <a:cs typeface="+mn-cs"/>
        </a:defRPr>
      </a:lvl1pPr>
      <a:lvl2pPr marL="685800" indent="-228600" algn="l" defTabSz="914400">
        <a:lnSpc>
          <a:spcPct val="90000"/>
        </a:lnSpc>
        <a:spcBef>
          <a:spcPts val="500"/>
        </a:spcBef>
        <a:buFont typeface="Arial"/>
        <a:buChar char="•"/>
        <a:defRPr sz="2400">
          <a:solidFill>
            <a:schemeClr val="tx1"/>
          </a:solidFill>
          <a:latin typeface="+mn-lt"/>
          <a:ea typeface="+mn-ea"/>
          <a:cs typeface="+mn-cs"/>
        </a:defRPr>
      </a:lvl2pPr>
      <a:lvl3pPr marL="1143000" indent="-228600" algn="l" defTabSz="914400">
        <a:lnSpc>
          <a:spcPct val="90000"/>
        </a:lnSpc>
        <a:spcBef>
          <a:spcPts val="500"/>
        </a:spcBef>
        <a:buFont typeface="Arial"/>
        <a:buChar char="•"/>
        <a:defRPr sz="2000">
          <a:solidFill>
            <a:schemeClr val="tx1"/>
          </a:solidFill>
          <a:latin typeface="+mn-lt"/>
          <a:ea typeface="+mn-ea"/>
          <a:cs typeface="+mn-cs"/>
        </a:defRPr>
      </a:lvl3pPr>
      <a:lvl4pPr marL="1600200" indent="-228600" algn="l" defTabSz="914400">
        <a:lnSpc>
          <a:spcPct val="90000"/>
        </a:lnSpc>
        <a:spcBef>
          <a:spcPts val="500"/>
        </a:spcBef>
        <a:buFont typeface="Arial"/>
        <a:buChar char="•"/>
        <a:defRPr sz="1800">
          <a:solidFill>
            <a:schemeClr val="tx1"/>
          </a:solidFill>
          <a:latin typeface="+mn-lt"/>
          <a:ea typeface="+mn-ea"/>
          <a:cs typeface="+mn-cs"/>
        </a:defRPr>
      </a:lvl4pPr>
      <a:lvl5pPr marL="2057400" indent="-228600" algn="l" defTabSz="914400">
        <a:lnSpc>
          <a:spcPct val="90000"/>
        </a:lnSpc>
        <a:spcBef>
          <a:spcPts val="500"/>
        </a:spcBef>
        <a:buFont typeface="Arial"/>
        <a:buChar char="•"/>
        <a:defRPr sz="1800">
          <a:solidFill>
            <a:schemeClr val="tx1"/>
          </a:solidFill>
          <a:latin typeface="+mn-lt"/>
          <a:ea typeface="+mn-ea"/>
          <a:cs typeface="+mn-cs"/>
        </a:defRPr>
      </a:lvl5pPr>
      <a:lvl6pPr marL="2514600" indent="-228600" algn="l" defTabSz="914400">
        <a:lnSpc>
          <a:spcPct val="90000"/>
        </a:lnSpc>
        <a:spcBef>
          <a:spcPts val="500"/>
        </a:spcBef>
        <a:buFont typeface="Arial"/>
        <a:buChar char="•"/>
        <a:defRPr sz="1800">
          <a:solidFill>
            <a:schemeClr val="tx1"/>
          </a:solidFill>
          <a:latin typeface="+mn-lt"/>
          <a:ea typeface="+mn-ea"/>
          <a:cs typeface="+mn-cs"/>
        </a:defRPr>
      </a:lvl6pPr>
      <a:lvl7pPr marL="2971800" indent="-228600" algn="l" defTabSz="914400">
        <a:lnSpc>
          <a:spcPct val="90000"/>
        </a:lnSpc>
        <a:spcBef>
          <a:spcPts val="500"/>
        </a:spcBef>
        <a:buFont typeface="Arial"/>
        <a:buChar char="•"/>
        <a:defRPr sz="1800">
          <a:solidFill>
            <a:schemeClr val="tx1"/>
          </a:solidFill>
          <a:latin typeface="+mn-lt"/>
          <a:ea typeface="+mn-ea"/>
          <a:cs typeface="+mn-cs"/>
        </a:defRPr>
      </a:lvl7pPr>
      <a:lvl8pPr marL="3429000" indent="-228600" algn="l" defTabSz="914400">
        <a:lnSpc>
          <a:spcPct val="90000"/>
        </a:lnSpc>
        <a:spcBef>
          <a:spcPts val="500"/>
        </a:spcBef>
        <a:buFont typeface="Arial"/>
        <a:buChar char="•"/>
        <a:defRPr sz="1800">
          <a:solidFill>
            <a:schemeClr val="tx1"/>
          </a:solidFill>
          <a:latin typeface="+mn-lt"/>
          <a:ea typeface="+mn-ea"/>
          <a:cs typeface="+mn-cs"/>
        </a:defRPr>
      </a:lvl8pPr>
      <a:lvl9pPr marL="3886200" indent="-228600" algn="l" defTabSz="914400">
        <a:lnSpc>
          <a:spcPct val="90000"/>
        </a:lnSpc>
        <a:spcBef>
          <a:spcPts val="500"/>
        </a:spcBef>
        <a:buFont typeface="Arial"/>
        <a:buChar char="•"/>
        <a:defRPr sz="1800">
          <a:solidFill>
            <a:schemeClr val="tx1"/>
          </a:solidFill>
          <a:latin typeface="+mn-lt"/>
          <a:ea typeface="+mn-ea"/>
          <a:cs typeface="+mn-cs"/>
        </a:defRPr>
      </a:lvl9pPr>
    </p:bodyStyle>
    <p:otherStyle>
      <a:defPPr>
        <a:defRPr lang="en-US"/>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9" name="スライド番号プレースホルダー 1"/>
          <p:cNvSpPr>
            <a:spLocks noGrp="1"/>
          </p:cNvSpPr>
          <p:nvPr>
            <p:ph type="sldNum" sz="quarter" idx="12"/>
          </p:nvPr>
        </p:nvSpPr>
        <p:spPr bwMode="auto">
          <a:xfrm>
            <a:off x="7074168" y="6495501"/>
            <a:ext cx="2057400" cy="365125"/>
          </a:xfrm>
        </p:spPr>
        <p:txBody>
          <a:bodyPr/>
          <a:lstStyle/>
          <a:p>
            <a:pPr>
              <a:defRPr/>
            </a:pPr>
            <a:fld id="{89F96B6F-9F84-4209-89BB-0D855CDCDE8E}" type="slidenum">
              <a:rPr lang="en-US" altLang="ja-JP"/>
              <a:t>1</a:t>
            </a:fld>
            <a:endParaRPr lang="ja-JP"/>
          </a:p>
        </p:txBody>
      </p:sp>
      <p:sp>
        <p:nvSpPr>
          <p:cNvPr id="3" name="テキスト ボックス 2"/>
          <p:cNvSpPr txBox="1"/>
          <p:nvPr/>
        </p:nvSpPr>
        <p:spPr bwMode="auto">
          <a:xfrm>
            <a:off x="334561" y="184330"/>
            <a:ext cx="184731" cy="461665"/>
          </a:xfrm>
          <a:prstGeom prst="rect">
            <a:avLst/>
          </a:prstGeom>
          <a:solidFill>
            <a:schemeClr val="bg1"/>
          </a:solidFill>
        </p:spPr>
        <p:txBody>
          <a:bodyPr wrap="none" rtlCol="0">
            <a:spAutoFit/>
          </a:bodyPr>
          <a:lstStyle/>
          <a:p>
            <a:pPr>
              <a:defRPr/>
            </a:pPr>
            <a:endParaRPr lang="en-US" sz="2400" b="0">
              <a:solidFill>
                <a:srgbClr val="000000"/>
              </a:solidFill>
              <a:latin typeface="Meiryo UI"/>
              <a:ea typeface="Meiryo UI"/>
              <a:cs typeface="Meiryo UI"/>
            </a:endParaRPr>
          </a:p>
        </p:txBody>
      </p:sp>
      <p:cxnSp>
        <p:nvCxnSpPr>
          <p:cNvPr id="6" name="直線コネクタ 5"/>
          <p:cNvCxnSpPr>
            <a:cxnSpLocks/>
          </p:cNvCxnSpPr>
          <p:nvPr/>
        </p:nvCxnSpPr>
        <p:spPr bwMode="auto">
          <a:xfrm>
            <a:off x="334561" y="682300"/>
            <a:ext cx="8363125"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8" name="テキスト ボックス 7"/>
          <p:cNvSpPr txBox="1"/>
          <p:nvPr/>
        </p:nvSpPr>
        <p:spPr bwMode="auto">
          <a:xfrm>
            <a:off x="334561" y="167658"/>
            <a:ext cx="3894703" cy="461665"/>
          </a:xfrm>
          <a:prstGeom prst="rect">
            <a:avLst/>
          </a:prstGeom>
          <a:solidFill>
            <a:schemeClr val="bg1"/>
          </a:solidFill>
          <a:ln>
            <a:noFill/>
          </a:ln>
        </p:spPr>
        <p:txBody>
          <a:bodyPr wrap="square" rtlCol="0">
            <a:spAutoFit/>
          </a:bodyPr>
          <a:lstStyle/>
          <a:p>
            <a:pPr>
              <a:spcBef>
                <a:spcPts val="0"/>
              </a:spcBef>
              <a:buFontTx/>
              <a:buNone/>
              <a:defRPr/>
            </a:pPr>
            <a:r>
              <a:rPr lang="ja-JP" sz="2400">
                <a:latin typeface="メイリオ"/>
                <a:ea typeface="メイリオ"/>
              </a:rPr>
              <a:t>ヒアリング審査の進め方　　　　　　　　</a:t>
            </a:r>
            <a:endParaRPr lang="en-US" sz="2400">
              <a:latin typeface="メイリオ"/>
              <a:ea typeface="メイリオ"/>
            </a:endParaRPr>
          </a:p>
        </p:txBody>
      </p:sp>
      <p:sp>
        <p:nvSpPr>
          <p:cNvPr id="11" name="テキスト ボックス 10"/>
          <p:cNvSpPr txBox="1"/>
          <p:nvPr/>
        </p:nvSpPr>
        <p:spPr bwMode="auto">
          <a:xfrm>
            <a:off x="426926" y="698972"/>
            <a:ext cx="8366364" cy="4001095"/>
          </a:xfrm>
          <a:prstGeom prst="rect">
            <a:avLst/>
          </a:prstGeom>
          <a:solidFill>
            <a:schemeClr val="bg1"/>
          </a:solidFill>
          <a:ln>
            <a:noFill/>
          </a:ln>
        </p:spPr>
        <p:txBody>
          <a:bodyPr wrap="square" rtlCol="0">
            <a:spAutoFit/>
          </a:bodyPr>
          <a:lstStyle/>
          <a:p>
            <a:pPr marL="342900" indent="-342900">
              <a:spcBef>
                <a:spcPts val="600"/>
              </a:spcBef>
              <a:buFont typeface="Wingdings"/>
              <a:buChar char="n"/>
              <a:defRPr/>
            </a:pPr>
            <a:r>
              <a:rPr lang="ja-JP" sz="1600" dirty="0">
                <a:latin typeface="メイリオ"/>
                <a:ea typeface="メイリオ"/>
              </a:rPr>
              <a:t>ヒアリング審査は、プレゼンテーション資料を用いて、提案者が説明します。</a:t>
            </a:r>
            <a:r>
              <a:rPr lang="zh-TW" altLang="en-US" sz="1600" dirty="0">
                <a:latin typeface="メイリオ"/>
                <a:ea typeface="メイリオ"/>
              </a:rPr>
              <a:t>研究開発代表者</a:t>
            </a:r>
            <a:r>
              <a:rPr lang="ja-JP" sz="1600" dirty="0">
                <a:latin typeface="メイリオ"/>
                <a:ea typeface="メイリオ"/>
              </a:rPr>
              <a:t>、</a:t>
            </a:r>
            <a:r>
              <a:rPr lang="zh-TW" altLang="en-US" sz="1600" dirty="0">
                <a:latin typeface="メイリオ"/>
                <a:ea typeface="メイリオ"/>
              </a:rPr>
              <a:t>研究開発代表機関</a:t>
            </a:r>
            <a:r>
              <a:rPr lang="ja-JP" altLang="en-US" sz="1600" dirty="0">
                <a:latin typeface="メイリオ"/>
                <a:ea typeface="メイリオ"/>
              </a:rPr>
              <a:t>の</a:t>
            </a:r>
            <a:r>
              <a:rPr lang="ja-JP" sz="1600" dirty="0">
                <a:latin typeface="メイリオ"/>
                <a:ea typeface="メイリオ"/>
              </a:rPr>
              <a:t>代表者、リード認定</a:t>
            </a:r>
            <a:r>
              <a:rPr lang="en-US" sz="1600" dirty="0">
                <a:latin typeface="メイリオ"/>
                <a:ea typeface="メイリオ"/>
              </a:rPr>
              <a:t>VC</a:t>
            </a:r>
            <a:r>
              <a:rPr lang="ja-JP" sz="1600" dirty="0">
                <a:latin typeface="メイリオ"/>
                <a:ea typeface="メイリオ"/>
              </a:rPr>
              <a:t>ハンズオン代表者にご説明いただきます。また、提案技術の詳細を説明・回答できる方を同席させてください。</a:t>
            </a:r>
            <a:endParaRPr lang="en-US" sz="1600" dirty="0">
              <a:latin typeface="メイリオ"/>
              <a:ea typeface="メイリオ"/>
            </a:endParaRPr>
          </a:p>
          <a:p>
            <a:pPr marL="342900" indent="-342900">
              <a:spcBef>
                <a:spcPts val="600"/>
              </a:spcBef>
              <a:buFont typeface="Wingdings"/>
              <a:buChar char="n"/>
              <a:defRPr/>
            </a:pPr>
            <a:r>
              <a:rPr lang="ja-JP" sz="1600" dirty="0">
                <a:latin typeface="メイリオ"/>
                <a:ea typeface="メイリオ"/>
              </a:rPr>
              <a:t>プレゼンテーション資料は以下の構成となります。</a:t>
            </a:r>
            <a:endParaRPr lang="en-US" sz="1600" dirty="0">
              <a:latin typeface="メイリオ"/>
              <a:ea typeface="メイリオ"/>
            </a:endParaRPr>
          </a:p>
          <a:p>
            <a:pPr marL="342900" indent="-342900">
              <a:spcBef>
                <a:spcPts val="600"/>
              </a:spcBef>
              <a:buFont typeface="Wingdings"/>
              <a:buChar char="n"/>
              <a:defRPr/>
            </a:pPr>
            <a:r>
              <a:rPr lang="ja-JP" sz="1600" dirty="0">
                <a:latin typeface="メイリオ"/>
                <a:ea typeface="メイリオ"/>
              </a:rPr>
              <a:t>発表時間は最後の項目「６．質問に対する回答」を必ずご説明いただいた上で、全体で</a:t>
            </a:r>
            <a:r>
              <a:rPr lang="en-US" sz="1600" dirty="0">
                <a:latin typeface="メイリオ"/>
                <a:ea typeface="メイリオ"/>
              </a:rPr>
              <a:t>20</a:t>
            </a:r>
            <a:r>
              <a:rPr lang="ja-JP" sz="1600" dirty="0">
                <a:latin typeface="メイリオ"/>
                <a:ea typeface="メイリオ"/>
              </a:rPr>
              <a:t>分以内</a:t>
            </a:r>
            <a:r>
              <a:rPr lang="ja-JP" altLang="en-US" sz="1600" dirty="0">
                <a:latin typeface="メイリオ"/>
                <a:ea typeface="メイリオ"/>
              </a:rPr>
              <a:t>（変更になる場合があります）</a:t>
            </a:r>
            <a:r>
              <a:rPr lang="ja-JP" sz="1600" dirty="0">
                <a:latin typeface="メイリオ"/>
                <a:ea typeface="メイリオ"/>
              </a:rPr>
              <a:t>として下さい。</a:t>
            </a:r>
            <a:endParaRPr lang="en-US" sz="1600" dirty="0">
              <a:latin typeface="メイリオ"/>
              <a:ea typeface="メイリオ"/>
            </a:endParaRPr>
          </a:p>
          <a:p>
            <a:pPr marL="342900" indent="-342900">
              <a:spcBef>
                <a:spcPts val="600"/>
              </a:spcBef>
              <a:buFont typeface="Wingdings"/>
              <a:buChar char="n"/>
              <a:defRPr/>
            </a:pPr>
            <a:r>
              <a:rPr lang="ja-JP" sz="1600" dirty="0">
                <a:latin typeface="メイリオ"/>
                <a:ea typeface="メイリオ"/>
              </a:rPr>
              <a:t>項目</a:t>
            </a:r>
            <a:r>
              <a:rPr lang="en-US" sz="1600" dirty="0">
                <a:latin typeface="メイリオ"/>
                <a:ea typeface="メイリオ"/>
              </a:rPr>
              <a:t>6</a:t>
            </a:r>
            <a:r>
              <a:rPr lang="ja-JP" sz="1600" dirty="0">
                <a:latin typeface="メイリオ"/>
                <a:ea typeface="メイリオ"/>
              </a:rPr>
              <a:t>は、項目</a:t>
            </a:r>
            <a:r>
              <a:rPr lang="en-US" sz="1600" dirty="0">
                <a:latin typeface="メイリオ"/>
                <a:ea typeface="メイリオ"/>
              </a:rPr>
              <a:t>1</a:t>
            </a:r>
            <a:r>
              <a:rPr lang="ja-JP" sz="1600" dirty="0">
                <a:latin typeface="メイリオ"/>
                <a:ea typeface="メイリオ"/>
              </a:rPr>
              <a:t>～</a:t>
            </a:r>
            <a:r>
              <a:rPr lang="en-US" sz="1600" dirty="0">
                <a:latin typeface="メイリオ"/>
                <a:ea typeface="メイリオ"/>
              </a:rPr>
              <a:t>5</a:t>
            </a:r>
            <a:r>
              <a:rPr lang="ja-JP" sz="1600" dirty="0">
                <a:latin typeface="メイリオ"/>
                <a:ea typeface="メイリオ"/>
              </a:rPr>
              <a:t>の中でご説明いただいても構いません。その場合、どの質問への回答かがわかるよう、表示と説明をお願いします。項目</a:t>
            </a:r>
            <a:r>
              <a:rPr lang="en-US" sz="1600" dirty="0">
                <a:latin typeface="メイリオ"/>
                <a:ea typeface="メイリオ"/>
              </a:rPr>
              <a:t>6</a:t>
            </a:r>
            <a:r>
              <a:rPr lang="ja-JP" sz="1600" dirty="0">
                <a:latin typeface="メイリオ"/>
                <a:ea typeface="メイリオ"/>
              </a:rPr>
              <a:t>で改めて説明いただかなくても構いません。</a:t>
            </a:r>
            <a:endParaRPr lang="en-US" sz="1600" dirty="0">
              <a:latin typeface="メイリオ"/>
              <a:ea typeface="メイリオ"/>
            </a:endParaRPr>
          </a:p>
          <a:p>
            <a:pPr marL="342900" indent="-342900">
              <a:spcBef>
                <a:spcPts val="600"/>
              </a:spcBef>
              <a:buFont typeface="Wingdings"/>
              <a:buChar char="n"/>
              <a:defRPr/>
            </a:pPr>
            <a:r>
              <a:rPr lang="ja-JP" sz="1600" dirty="0">
                <a:latin typeface="メイリオ"/>
                <a:ea typeface="メイリオ"/>
              </a:rPr>
              <a:t>項目１～３は</a:t>
            </a:r>
            <a:r>
              <a:rPr lang="zh-TW" altLang="en-US" sz="1600" dirty="0">
                <a:latin typeface="メイリオ"/>
                <a:ea typeface="メイリオ"/>
              </a:rPr>
              <a:t>研究開発代表者</a:t>
            </a:r>
            <a:r>
              <a:rPr lang="ja-JP" sz="1600" dirty="0">
                <a:latin typeface="メイリオ"/>
                <a:ea typeface="メイリオ"/>
              </a:rPr>
              <a:t>、項目４は</a:t>
            </a:r>
            <a:r>
              <a:rPr lang="ja-JP" altLang="en-US" sz="1600" dirty="0">
                <a:latin typeface="メイリオ"/>
                <a:ea typeface="メイリオ"/>
              </a:rPr>
              <a:t>研究開発代表機関の</a:t>
            </a:r>
            <a:r>
              <a:rPr lang="ja-JP" sz="1600" dirty="0">
                <a:latin typeface="メイリオ"/>
                <a:ea typeface="メイリオ"/>
              </a:rPr>
              <a:t>代表者、項目５はリード認定</a:t>
            </a:r>
            <a:r>
              <a:rPr lang="en-US" sz="1600" dirty="0">
                <a:latin typeface="メイリオ"/>
                <a:ea typeface="メイリオ"/>
              </a:rPr>
              <a:t>VC</a:t>
            </a:r>
            <a:r>
              <a:rPr lang="ja-JP" sz="1600" dirty="0">
                <a:latin typeface="メイリオ"/>
                <a:ea typeface="メイリオ"/>
              </a:rPr>
              <a:t>のハンズオン代表者が説明して下さい。</a:t>
            </a:r>
            <a:endParaRPr dirty="0"/>
          </a:p>
          <a:p>
            <a:pPr marL="342900" indent="-342900">
              <a:spcBef>
                <a:spcPts val="600"/>
              </a:spcBef>
              <a:buFont typeface="Wingdings"/>
              <a:buChar char="n"/>
              <a:defRPr/>
            </a:pPr>
            <a:r>
              <a:rPr lang="ja-JP" sz="1600" dirty="0">
                <a:latin typeface="メイリオ"/>
                <a:ea typeface="メイリオ"/>
              </a:rPr>
              <a:t>以下項目をご説明いただければ、別の様式やテンプレートを用いても構いません。</a:t>
            </a:r>
            <a:endParaRPr lang="en-US" altLang="ja-JP" sz="1600" dirty="0">
              <a:latin typeface="メイリオ"/>
              <a:ea typeface="メイリオ"/>
            </a:endParaRPr>
          </a:p>
          <a:p>
            <a:pPr marL="342900" indent="-342900">
              <a:spcBef>
                <a:spcPts val="600"/>
              </a:spcBef>
              <a:buFont typeface="Wingdings"/>
              <a:buChar char="n"/>
              <a:defRPr/>
            </a:pPr>
            <a:r>
              <a:rPr lang="ja-JP" altLang="en-US" sz="1600" dirty="0">
                <a:latin typeface="メイリオ"/>
                <a:ea typeface="メイリオ"/>
              </a:rPr>
              <a:t>動画やアニメーション機能は当日の通信環境によって上手く動作しない可能性があります。ご了承ください。</a:t>
            </a:r>
            <a:endParaRPr lang="en-US" sz="1600" dirty="0">
              <a:latin typeface="メイリオ"/>
              <a:ea typeface="メイリオ"/>
            </a:endParaRPr>
          </a:p>
        </p:txBody>
      </p:sp>
      <p:sp>
        <p:nvSpPr>
          <p:cNvPr id="13" name="テキスト ボックス 12"/>
          <p:cNvSpPr txBox="1"/>
          <p:nvPr/>
        </p:nvSpPr>
        <p:spPr bwMode="auto">
          <a:xfrm>
            <a:off x="1894567" y="4639779"/>
            <a:ext cx="5038458" cy="2139047"/>
          </a:xfrm>
          <a:prstGeom prst="rect">
            <a:avLst/>
          </a:prstGeom>
          <a:noFill/>
          <a:ln>
            <a:solidFill>
              <a:srgbClr val="0000FF"/>
            </a:solidFill>
          </a:ln>
        </p:spPr>
        <p:txBody>
          <a:bodyPr wrap="square">
            <a:spAutoFit/>
          </a:bodyPr>
          <a:lstStyle/>
          <a:p>
            <a:pPr marL="914400" lvl="1" indent="-457200">
              <a:spcBef>
                <a:spcPts val="600"/>
              </a:spcBef>
              <a:buFont typeface="+mj-lt"/>
              <a:buAutoNum type="arabicPeriod"/>
              <a:defRPr/>
            </a:pPr>
            <a:r>
              <a:rPr lang="zh-TW" dirty="0">
                <a:latin typeface="メイリオ"/>
                <a:ea typeface="メイリオ"/>
              </a:rPr>
              <a:t>技術概要</a:t>
            </a:r>
            <a:endParaRPr lang="en-US" dirty="0">
              <a:latin typeface="メイリオ"/>
              <a:ea typeface="メイリオ"/>
            </a:endParaRPr>
          </a:p>
          <a:p>
            <a:pPr marL="914400" lvl="1" indent="-457200">
              <a:spcBef>
                <a:spcPts val="600"/>
              </a:spcBef>
              <a:buFont typeface="+mj-lt"/>
              <a:buAutoNum type="arabicPeriod"/>
              <a:defRPr/>
            </a:pPr>
            <a:r>
              <a:rPr lang="zh-TW" altLang="en-US" dirty="0">
                <a:latin typeface="メイリオ"/>
                <a:ea typeface="メイリオ"/>
              </a:rPr>
              <a:t>研究開発計画</a:t>
            </a:r>
            <a:r>
              <a:rPr lang="ja-JP" dirty="0">
                <a:latin typeface="メイリオ"/>
                <a:ea typeface="メイリオ"/>
              </a:rPr>
              <a:t>（開発目標・開発計画）</a:t>
            </a:r>
            <a:endParaRPr lang="en-US" dirty="0">
              <a:latin typeface="メイリオ"/>
              <a:ea typeface="メイリオ"/>
            </a:endParaRPr>
          </a:p>
          <a:p>
            <a:pPr marL="914400" lvl="1" indent="-457200">
              <a:spcBef>
                <a:spcPts val="600"/>
              </a:spcBef>
              <a:buFont typeface="+mj-lt"/>
              <a:buAutoNum type="arabicPeriod"/>
              <a:defRPr/>
            </a:pPr>
            <a:r>
              <a:rPr lang="ja-JP" dirty="0">
                <a:latin typeface="メイリオ"/>
                <a:ea typeface="メイリオ"/>
              </a:rPr>
              <a:t>事業計画（ビジネスプラン）</a:t>
            </a:r>
            <a:endParaRPr lang="en-US" dirty="0">
              <a:latin typeface="メイリオ"/>
              <a:ea typeface="メイリオ"/>
            </a:endParaRPr>
          </a:p>
          <a:p>
            <a:pPr marL="914400" lvl="1" indent="-457200">
              <a:spcBef>
                <a:spcPts val="600"/>
              </a:spcBef>
              <a:buFont typeface="+mj-lt"/>
              <a:buAutoNum type="arabicPeriod"/>
              <a:defRPr/>
            </a:pPr>
            <a:r>
              <a:rPr lang="ja-JP" dirty="0">
                <a:latin typeface="メイリオ"/>
                <a:ea typeface="メイリオ"/>
              </a:rPr>
              <a:t>技術的・経営的基盤</a:t>
            </a:r>
            <a:endParaRPr lang="en-US" dirty="0">
              <a:latin typeface="メイリオ"/>
              <a:ea typeface="メイリオ"/>
            </a:endParaRPr>
          </a:p>
          <a:p>
            <a:pPr marL="914400" lvl="1" indent="-457200">
              <a:spcBef>
                <a:spcPts val="600"/>
              </a:spcBef>
              <a:buFont typeface="+mj-lt"/>
              <a:buAutoNum type="arabicPeriod"/>
              <a:defRPr/>
            </a:pPr>
            <a:r>
              <a:rPr lang="ja-JP" dirty="0">
                <a:latin typeface="メイリオ"/>
                <a:ea typeface="メイリオ"/>
              </a:rPr>
              <a:t>認定</a:t>
            </a:r>
            <a:r>
              <a:rPr lang="en-US" dirty="0">
                <a:latin typeface="メイリオ"/>
                <a:ea typeface="メイリオ"/>
              </a:rPr>
              <a:t>VC</a:t>
            </a:r>
            <a:r>
              <a:rPr lang="ja-JP" dirty="0">
                <a:latin typeface="メイリオ"/>
                <a:ea typeface="メイリオ"/>
              </a:rPr>
              <a:t>による支援計画</a:t>
            </a:r>
            <a:endParaRPr lang="en-US" sz="2000" dirty="0">
              <a:latin typeface="AR P丸ゴシック体E"/>
              <a:ea typeface="AR P丸ゴシック体E"/>
            </a:endParaRPr>
          </a:p>
          <a:p>
            <a:pPr marL="914400" lvl="1" indent="-457200">
              <a:spcBef>
                <a:spcPts val="600"/>
              </a:spcBef>
              <a:buFont typeface="+mj-lt"/>
              <a:buAutoNum type="arabicPeriod"/>
              <a:defRPr/>
            </a:pPr>
            <a:r>
              <a:rPr lang="ja-JP" dirty="0">
                <a:latin typeface="メイリオ"/>
                <a:ea typeface="メイリオ"/>
              </a:rPr>
              <a:t>質問に対する回答</a:t>
            </a:r>
            <a:endParaRPr lang="en-US" dirty="0">
              <a:latin typeface="メイリオ"/>
              <a:ea typeface="メイリオ"/>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タイトル 1"/>
          <p:cNvSpPr>
            <a:spLocks noGrp="1"/>
          </p:cNvSpPr>
          <p:nvPr>
            <p:ph type="title"/>
          </p:nvPr>
        </p:nvSpPr>
        <p:spPr bwMode="auto">
          <a:xfrm>
            <a:off x="272761" y="778691"/>
            <a:ext cx="8598477" cy="1865126"/>
          </a:xfrm>
        </p:spPr>
        <p:txBody>
          <a:bodyPr wrap="square">
            <a:spAutoFit/>
          </a:bodyPr>
          <a:lstStyle/>
          <a:p>
            <a:pPr algn="ctr">
              <a:defRPr/>
            </a:pPr>
            <a:r>
              <a:rPr lang="ja-JP" sz="3200" dirty="0">
                <a:latin typeface="Meiryo UI"/>
                <a:ea typeface="Meiryo UI"/>
              </a:rPr>
              <a:t>創薬ベンチャーエコシステム強化事業／創薬ベンチャー公募（第</a:t>
            </a:r>
            <a:r>
              <a:rPr lang="en-US" altLang="ja-JP" sz="3200" dirty="0">
                <a:latin typeface="Meiryo UI"/>
                <a:ea typeface="Meiryo UI"/>
              </a:rPr>
              <a:t>11</a:t>
            </a:r>
            <a:r>
              <a:rPr lang="ja-JP" sz="3200" dirty="0">
                <a:latin typeface="Meiryo UI"/>
                <a:ea typeface="Meiryo UI"/>
              </a:rPr>
              <a:t>回</a:t>
            </a:r>
            <a:r>
              <a:rPr lang="en-US" sz="3200" dirty="0">
                <a:latin typeface="Meiryo UI"/>
                <a:ea typeface="Meiryo UI"/>
              </a:rPr>
              <a:t>)</a:t>
            </a:r>
            <a:br>
              <a:rPr lang="en-US" sz="3200" dirty="0">
                <a:latin typeface="Meiryo UI"/>
                <a:ea typeface="Meiryo UI"/>
              </a:rPr>
            </a:br>
            <a:br>
              <a:rPr lang="en-US" sz="3200" dirty="0">
                <a:latin typeface="Meiryo UI"/>
                <a:ea typeface="Meiryo UI"/>
              </a:rPr>
            </a:br>
            <a:r>
              <a:rPr lang="ja-JP" sz="3200" dirty="0">
                <a:latin typeface="Meiryo UI"/>
                <a:ea typeface="Meiryo UI"/>
              </a:rPr>
              <a:t>ヒアリング審査会</a:t>
            </a:r>
            <a:endParaRPr dirty="0"/>
          </a:p>
        </p:txBody>
      </p:sp>
      <p:sp>
        <p:nvSpPr>
          <p:cNvPr id="4" name="テキスト ボックス 3"/>
          <p:cNvSpPr txBox="1"/>
          <p:nvPr/>
        </p:nvSpPr>
        <p:spPr bwMode="auto">
          <a:xfrm>
            <a:off x="601538" y="3216986"/>
            <a:ext cx="3858749" cy="2862322"/>
          </a:xfrm>
          <a:prstGeom prst="rect">
            <a:avLst/>
          </a:prstGeom>
          <a:noFill/>
        </p:spPr>
        <p:txBody>
          <a:bodyPr wrap="none" rtlCol="0">
            <a:spAutoFit/>
          </a:bodyPr>
          <a:lstStyle/>
          <a:p>
            <a:pPr>
              <a:tabLst>
                <a:tab pos="1797050" algn="l"/>
              </a:tabLst>
              <a:defRPr/>
            </a:pPr>
            <a:r>
              <a:rPr lang="ja-JP" altLang="en-US" sz="2000" dirty="0">
                <a:latin typeface="Meiryo UI"/>
                <a:ea typeface="Meiryo UI"/>
              </a:rPr>
              <a:t>研究開発</a:t>
            </a:r>
            <a:r>
              <a:rPr lang="ja-JP" sz="2000" dirty="0">
                <a:latin typeface="Meiryo UI"/>
                <a:ea typeface="Meiryo UI"/>
              </a:rPr>
              <a:t>課題名</a:t>
            </a:r>
            <a:r>
              <a:rPr lang="en-US" sz="2000" dirty="0">
                <a:latin typeface="Meiryo UI"/>
                <a:ea typeface="Meiryo UI"/>
              </a:rPr>
              <a:t>	</a:t>
            </a:r>
            <a:r>
              <a:rPr lang="ja-JP" altLang="en-US" sz="2000" dirty="0">
                <a:latin typeface="Meiryo UI"/>
                <a:ea typeface="Meiryo UI"/>
              </a:rPr>
              <a:t>　 </a:t>
            </a:r>
            <a:r>
              <a:rPr lang="ja-JP" sz="2000" dirty="0">
                <a:latin typeface="Meiryo UI"/>
                <a:ea typeface="Meiryo UI"/>
              </a:rPr>
              <a:t>：</a:t>
            </a:r>
            <a:endParaRPr lang="en-US" sz="2000" dirty="0">
              <a:latin typeface="Meiryo UI"/>
              <a:ea typeface="Meiryo UI"/>
            </a:endParaRPr>
          </a:p>
          <a:p>
            <a:pPr>
              <a:tabLst>
                <a:tab pos="1797050" algn="l"/>
              </a:tabLst>
              <a:defRPr/>
            </a:pPr>
            <a:r>
              <a:rPr lang="ja-JP" sz="2000" dirty="0">
                <a:latin typeface="Meiryo UI"/>
                <a:ea typeface="Meiryo UI"/>
              </a:rPr>
              <a:t>応募番号</a:t>
            </a:r>
            <a:r>
              <a:rPr lang="en-US" sz="2000" dirty="0">
                <a:latin typeface="Meiryo UI"/>
                <a:ea typeface="Meiryo UI"/>
              </a:rPr>
              <a:t>	</a:t>
            </a:r>
            <a:r>
              <a:rPr lang="ja-JP" altLang="en-US" sz="2000" dirty="0">
                <a:latin typeface="Meiryo UI"/>
                <a:ea typeface="Meiryo UI"/>
              </a:rPr>
              <a:t>　 </a:t>
            </a:r>
            <a:r>
              <a:rPr lang="ja-JP" sz="2000" dirty="0">
                <a:latin typeface="Meiryo UI"/>
                <a:ea typeface="Meiryo UI"/>
              </a:rPr>
              <a:t>：</a:t>
            </a:r>
            <a:r>
              <a:rPr lang="en-US" sz="2000" dirty="0">
                <a:latin typeface="Meiryo UI"/>
                <a:ea typeface="Meiryo UI"/>
              </a:rPr>
              <a:t>26XXXXXX</a:t>
            </a:r>
            <a:endParaRPr dirty="0"/>
          </a:p>
          <a:p>
            <a:pPr>
              <a:tabLst>
                <a:tab pos="1797050" algn="l"/>
              </a:tabLst>
              <a:defRPr/>
            </a:pPr>
            <a:r>
              <a:rPr lang="zh-TW" altLang="en-US" sz="2000" dirty="0">
                <a:latin typeface="Meiryo UI"/>
                <a:ea typeface="Meiryo UI"/>
              </a:rPr>
              <a:t>研究開発代表機関</a:t>
            </a:r>
            <a:r>
              <a:rPr lang="ja-JP" sz="2000" dirty="0">
                <a:latin typeface="Meiryo UI"/>
                <a:ea typeface="Meiryo UI"/>
              </a:rPr>
              <a:t>：</a:t>
            </a:r>
            <a:endParaRPr lang="en-US" sz="2000" dirty="0">
              <a:latin typeface="Meiryo UI"/>
              <a:ea typeface="Meiryo UI"/>
            </a:endParaRPr>
          </a:p>
          <a:p>
            <a:pPr>
              <a:tabLst>
                <a:tab pos="1797050" algn="l"/>
              </a:tabLst>
              <a:defRPr/>
            </a:pPr>
            <a:endParaRPr lang="en-US" sz="2000" dirty="0">
              <a:latin typeface="Meiryo UI"/>
              <a:ea typeface="Meiryo UI"/>
            </a:endParaRPr>
          </a:p>
          <a:p>
            <a:pPr>
              <a:tabLst>
                <a:tab pos="1797050" algn="l"/>
              </a:tabLst>
              <a:defRPr/>
            </a:pPr>
            <a:r>
              <a:rPr lang="zh-TW" altLang="en-US" sz="2000" dirty="0">
                <a:latin typeface="Meiryo UI"/>
                <a:ea typeface="Meiryo UI"/>
              </a:rPr>
              <a:t>研究開発代表者</a:t>
            </a:r>
            <a:r>
              <a:rPr lang="en-US" sz="2000" dirty="0">
                <a:latin typeface="Meiryo UI"/>
                <a:ea typeface="Meiryo UI"/>
              </a:rPr>
              <a:t>	</a:t>
            </a:r>
            <a:r>
              <a:rPr lang="ja-JP" altLang="en-US" sz="2000" dirty="0">
                <a:latin typeface="Meiryo UI"/>
                <a:ea typeface="Meiryo UI"/>
              </a:rPr>
              <a:t>　 </a:t>
            </a:r>
            <a:r>
              <a:rPr lang="ja-JP" sz="2000" dirty="0">
                <a:latin typeface="Meiryo UI"/>
                <a:ea typeface="Meiryo UI"/>
              </a:rPr>
              <a:t>：</a:t>
            </a:r>
            <a:endParaRPr lang="en-US" sz="2000" dirty="0">
              <a:latin typeface="Meiryo UI"/>
              <a:ea typeface="Meiryo UI"/>
            </a:endParaRPr>
          </a:p>
          <a:p>
            <a:pPr>
              <a:tabLst>
                <a:tab pos="1797050" algn="l"/>
              </a:tabLst>
              <a:defRPr/>
            </a:pPr>
            <a:r>
              <a:rPr lang="zh-TW" altLang="en-US" sz="2000" dirty="0">
                <a:latin typeface="Meiryo UI"/>
                <a:ea typeface="Meiryo UI"/>
              </a:rPr>
              <a:t>代表機関</a:t>
            </a:r>
            <a:r>
              <a:rPr lang="ja-JP" altLang="en-US" sz="2000" dirty="0">
                <a:latin typeface="Meiryo UI"/>
                <a:ea typeface="Meiryo UI"/>
              </a:rPr>
              <a:t>の</a:t>
            </a:r>
            <a:r>
              <a:rPr lang="zh-TW" sz="2000" dirty="0">
                <a:latin typeface="Meiryo UI"/>
                <a:ea typeface="Meiryo UI"/>
              </a:rPr>
              <a:t>代表者</a:t>
            </a:r>
            <a:r>
              <a:rPr lang="ja-JP" altLang="en-US" sz="2000" dirty="0">
                <a:latin typeface="Meiryo UI"/>
                <a:ea typeface="Meiryo UI"/>
              </a:rPr>
              <a:t> </a:t>
            </a:r>
            <a:r>
              <a:rPr lang="ja-JP" sz="2000" dirty="0">
                <a:latin typeface="Meiryo UI"/>
                <a:ea typeface="Meiryo UI"/>
              </a:rPr>
              <a:t>：</a:t>
            </a:r>
            <a:endParaRPr lang="en-US" sz="2000" dirty="0">
              <a:latin typeface="Meiryo UI"/>
              <a:ea typeface="Meiryo UI"/>
            </a:endParaRPr>
          </a:p>
          <a:p>
            <a:pPr>
              <a:tabLst>
                <a:tab pos="1797050" algn="l"/>
              </a:tabLst>
              <a:defRPr/>
            </a:pPr>
            <a:endParaRPr lang="en-US" sz="2000" dirty="0">
              <a:latin typeface="Meiryo UI"/>
              <a:ea typeface="Meiryo UI"/>
            </a:endParaRPr>
          </a:p>
          <a:p>
            <a:pPr>
              <a:tabLst>
                <a:tab pos="1797050" algn="l"/>
              </a:tabLst>
              <a:defRPr/>
            </a:pPr>
            <a:r>
              <a:rPr lang="ja-JP" sz="2000" dirty="0">
                <a:latin typeface="Meiryo UI"/>
                <a:ea typeface="Meiryo UI"/>
              </a:rPr>
              <a:t>リード認定</a:t>
            </a:r>
            <a:r>
              <a:rPr lang="en-US" sz="2000" dirty="0">
                <a:latin typeface="Meiryo UI"/>
                <a:ea typeface="Meiryo UI"/>
              </a:rPr>
              <a:t>VC	</a:t>
            </a:r>
            <a:r>
              <a:rPr lang="ja-JP" sz="2000" dirty="0">
                <a:latin typeface="Meiryo UI"/>
                <a:ea typeface="Meiryo UI"/>
              </a:rPr>
              <a:t>：</a:t>
            </a:r>
            <a:endParaRPr lang="en-US" sz="2000" dirty="0">
              <a:latin typeface="Meiryo UI"/>
              <a:ea typeface="Meiryo UI"/>
            </a:endParaRPr>
          </a:p>
          <a:p>
            <a:pPr>
              <a:tabLst>
                <a:tab pos="1797050" algn="l"/>
              </a:tabLst>
              <a:defRPr/>
            </a:pPr>
            <a:r>
              <a:rPr lang="ja-JP" sz="2000" dirty="0">
                <a:latin typeface="Meiryo UI"/>
                <a:ea typeface="Meiryo UI"/>
              </a:rPr>
              <a:t>ハンズオン代表者</a:t>
            </a:r>
            <a:r>
              <a:rPr lang="en-US" sz="2000" dirty="0">
                <a:latin typeface="Meiryo UI"/>
                <a:ea typeface="Meiryo UI"/>
              </a:rPr>
              <a:t>	</a:t>
            </a:r>
            <a:r>
              <a:rPr lang="ja-JP" sz="2000" dirty="0">
                <a:latin typeface="Meiryo UI"/>
                <a:ea typeface="Meiryo UI"/>
              </a:rPr>
              <a:t>：</a:t>
            </a:r>
            <a:endParaRPr lang="en-US" sz="2000" dirty="0">
              <a:latin typeface="Meiryo UI"/>
              <a:ea typeface="Meiryo UI"/>
            </a:endParaRPr>
          </a:p>
        </p:txBody>
      </p:sp>
      <p:sp>
        <p:nvSpPr>
          <p:cNvPr id="6" name="テキスト ボックス 5"/>
          <p:cNvSpPr txBox="1"/>
          <p:nvPr/>
        </p:nvSpPr>
        <p:spPr bwMode="auto">
          <a:xfrm>
            <a:off x="6753879" y="6143940"/>
            <a:ext cx="1789272" cy="369332"/>
          </a:xfrm>
          <a:prstGeom prst="rect">
            <a:avLst/>
          </a:prstGeom>
          <a:noFill/>
        </p:spPr>
        <p:txBody>
          <a:bodyPr wrap="none">
            <a:spAutoFit/>
          </a:bodyPr>
          <a:lstStyle/>
          <a:p>
            <a:pPr>
              <a:tabLst>
                <a:tab pos="1611313" algn="l"/>
              </a:tabLst>
              <a:defRPr/>
            </a:pPr>
            <a:r>
              <a:rPr lang="ja-JP" dirty="0">
                <a:latin typeface="Meiryo UI"/>
                <a:ea typeface="Meiryo UI"/>
              </a:rPr>
              <a:t>令和</a:t>
            </a:r>
            <a:r>
              <a:rPr lang="en-US" altLang="ja-JP" dirty="0">
                <a:latin typeface="Meiryo UI"/>
                <a:ea typeface="Meiryo UI"/>
              </a:rPr>
              <a:t>8</a:t>
            </a:r>
            <a:r>
              <a:rPr lang="ja-JP" dirty="0">
                <a:latin typeface="Meiryo UI"/>
                <a:ea typeface="Meiryo UI"/>
              </a:rPr>
              <a:t>年</a:t>
            </a:r>
            <a:r>
              <a:rPr lang="en-US" dirty="0">
                <a:latin typeface="Meiryo UI"/>
                <a:ea typeface="Meiryo UI"/>
              </a:rPr>
              <a:t>X</a:t>
            </a:r>
            <a:r>
              <a:rPr lang="ja-JP" dirty="0">
                <a:latin typeface="Meiryo UI"/>
                <a:ea typeface="Meiryo UI"/>
              </a:rPr>
              <a:t>月</a:t>
            </a:r>
            <a:r>
              <a:rPr lang="en-US" dirty="0">
                <a:latin typeface="Meiryo UI"/>
                <a:ea typeface="Meiryo UI"/>
              </a:rPr>
              <a:t>X</a:t>
            </a:r>
            <a:r>
              <a:rPr lang="ja-JP" dirty="0">
                <a:latin typeface="Meiryo UI"/>
                <a:ea typeface="Meiryo UI"/>
              </a:rPr>
              <a:t>日</a:t>
            </a:r>
            <a:endParaRPr lang="en-US" dirty="0">
              <a:latin typeface="Meiryo UI"/>
              <a:ea typeface="Meiryo UI"/>
            </a:endParaRPr>
          </a:p>
        </p:txBody>
      </p:sp>
      <p:sp>
        <p:nvSpPr>
          <p:cNvPr id="7" name="タイトル 2"/>
          <p:cNvSpPr txBox="1"/>
          <p:nvPr/>
        </p:nvSpPr>
        <p:spPr bwMode="auto">
          <a:xfrm>
            <a:off x="5083021" y="2924599"/>
            <a:ext cx="3788217" cy="584775"/>
          </a:xfrm>
          <a:prstGeom prst="rect">
            <a:avLst/>
          </a:prstGeom>
          <a:solidFill>
            <a:schemeClr val="bg1"/>
          </a:solidFill>
          <a:ln>
            <a:solidFill>
              <a:srgbClr val="0000CC"/>
            </a:solidFill>
          </a:ln>
        </p:spPr>
        <p:txBody>
          <a:bodyPr wrap="square">
            <a:spAutoFit/>
          </a:bodyPr>
          <a:lstStyle>
            <a:lvl1pPr algn="l" defTabSz="914400">
              <a:lnSpc>
                <a:spcPct val="90000"/>
              </a:lnSpc>
              <a:spcBef>
                <a:spcPts val="0"/>
              </a:spcBef>
              <a:buNone/>
              <a:defRPr sz="2400">
                <a:solidFill>
                  <a:schemeClr val="tx1"/>
                </a:solidFill>
                <a:latin typeface="Meiryo UI"/>
                <a:ea typeface="Meiryo UI"/>
                <a:cs typeface="+mj-cs"/>
              </a:defRPr>
            </a:lvl1pPr>
          </a:lstStyle>
          <a:p>
            <a:pPr algn="just">
              <a:lnSpc>
                <a:spcPct val="100000"/>
              </a:lnSpc>
              <a:spcAft>
                <a:spcPts val="600"/>
              </a:spcAft>
              <a:defRPr/>
            </a:pPr>
            <a:r>
              <a:rPr lang="ja-JP" sz="1600">
                <a:solidFill>
                  <a:srgbClr val="0000FF"/>
                </a:solidFill>
                <a:latin typeface="メイリオ"/>
                <a:ea typeface="メイリオ"/>
              </a:rPr>
              <a:t>代理出席の場合は、担当者名の後に（代理　氏名）と記載してください。</a:t>
            </a:r>
            <a:endParaRPr lang="en-US" sz="1600">
              <a:solidFill>
                <a:srgbClr val="0000FF"/>
              </a:solidFill>
              <a:latin typeface="メイリオ"/>
              <a:ea typeface="メイリオ"/>
            </a:endParaRPr>
          </a:p>
        </p:txBody>
      </p:sp>
      <p:sp>
        <p:nvSpPr>
          <p:cNvPr id="3" name="スライド番号プレースホルダー 2"/>
          <p:cNvSpPr>
            <a:spLocks noGrp="1"/>
          </p:cNvSpPr>
          <p:nvPr>
            <p:ph type="sldNum" sz="quarter" idx="12"/>
          </p:nvPr>
        </p:nvSpPr>
        <p:spPr bwMode="auto"/>
        <p:txBody>
          <a:bodyPr/>
          <a:lstStyle/>
          <a:p>
            <a:pPr>
              <a:defRPr/>
            </a:pPr>
            <a:fld id="{75B45A7E-D4C9-4DF1-BBCF-4BD2AF92B3E2}" type="slidenum">
              <a:rPr lang="en-US" altLang="ja-JP"/>
              <a:t>2</a:t>
            </a:fld>
            <a:endParaRPr lang="ja-JP"/>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タイトル 1"/>
          <p:cNvSpPr>
            <a:spLocks noGrp="1"/>
          </p:cNvSpPr>
          <p:nvPr>
            <p:ph type="title"/>
          </p:nvPr>
        </p:nvSpPr>
        <p:spPr bwMode="auto">
          <a:xfrm>
            <a:off x="333230" y="143103"/>
            <a:ext cx="6177739" cy="433368"/>
          </a:xfrm>
        </p:spPr>
        <p:txBody>
          <a:bodyPr>
            <a:noAutofit/>
          </a:bodyPr>
          <a:lstStyle/>
          <a:p>
            <a:pPr>
              <a:defRPr/>
            </a:pPr>
            <a:r>
              <a:rPr lang="ja-JP" sz="2800"/>
              <a:t>１．技術概要</a:t>
            </a:r>
            <a:endParaRPr/>
          </a:p>
        </p:txBody>
      </p:sp>
      <p:sp>
        <p:nvSpPr>
          <p:cNvPr id="6" name="タイトル 2"/>
          <p:cNvSpPr txBox="1"/>
          <p:nvPr/>
        </p:nvSpPr>
        <p:spPr bwMode="auto">
          <a:xfrm>
            <a:off x="758182" y="4494882"/>
            <a:ext cx="7627635" cy="1923461"/>
          </a:xfrm>
          <a:prstGeom prst="rect">
            <a:avLst/>
          </a:prstGeom>
          <a:solidFill>
            <a:schemeClr val="bg1"/>
          </a:solidFill>
          <a:ln>
            <a:solidFill>
              <a:srgbClr val="0000CC"/>
            </a:solidFill>
          </a:ln>
        </p:spPr>
        <p:txBody>
          <a:bodyPr/>
          <a:lstStyle>
            <a:lvl1pPr algn="l" defTabSz="914400">
              <a:lnSpc>
                <a:spcPct val="90000"/>
              </a:lnSpc>
              <a:spcBef>
                <a:spcPts val="0"/>
              </a:spcBef>
              <a:buNone/>
              <a:defRPr sz="2400">
                <a:solidFill>
                  <a:schemeClr val="tx1"/>
                </a:solidFill>
                <a:latin typeface="Meiryo UI"/>
                <a:ea typeface="Meiryo UI"/>
                <a:cs typeface="+mj-cs"/>
              </a:defRPr>
            </a:lvl1pPr>
          </a:lstStyle>
          <a:p>
            <a:pPr marL="285750" indent="-285750" algn="just">
              <a:lnSpc>
                <a:spcPct val="100000"/>
              </a:lnSpc>
              <a:spcAft>
                <a:spcPts val="600"/>
              </a:spcAft>
              <a:buFont typeface="Arial"/>
              <a:buChar char="•"/>
              <a:defRPr/>
            </a:pPr>
            <a:r>
              <a:rPr lang="ja-JP" sz="1800" dirty="0">
                <a:solidFill>
                  <a:srgbClr val="0000FF"/>
                </a:solidFill>
                <a:latin typeface="メイリオ"/>
                <a:ea typeface="メイリオ"/>
              </a:rPr>
              <a:t>本項目は</a:t>
            </a:r>
            <a:r>
              <a:rPr lang="zh-TW" altLang="en-US" sz="1800" b="1" u="sng" dirty="0">
                <a:solidFill>
                  <a:srgbClr val="0000FF"/>
                </a:solidFill>
                <a:latin typeface="メイリオ"/>
                <a:ea typeface="メイリオ"/>
              </a:rPr>
              <a:t>研究開発代表者</a:t>
            </a:r>
            <a:r>
              <a:rPr lang="ja-JP" sz="1800" b="1" u="sng" dirty="0">
                <a:solidFill>
                  <a:srgbClr val="FF0000"/>
                </a:solidFill>
                <a:latin typeface="メイリオ"/>
                <a:ea typeface="メイリオ"/>
              </a:rPr>
              <a:t>または提案技術の詳細を説明・回答できる方</a:t>
            </a:r>
            <a:r>
              <a:rPr lang="ja-JP" sz="1800" dirty="0">
                <a:solidFill>
                  <a:srgbClr val="0000FF"/>
                </a:solidFill>
                <a:latin typeface="メイリオ"/>
                <a:ea typeface="メイリオ"/>
              </a:rPr>
              <a:t>が説明して下さい。</a:t>
            </a:r>
            <a:endParaRPr lang="en-US" sz="1800" dirty="0">
              <a:solidFill>
                <a:srgbClr val="0000FF"/>
              </a:solidFill>
              <a:latin typeface="メイリオ"/>
              <a:ea typeface="メイリオ"/>
            </a:endParaRPr>
          </a:p>
          <a:p>
            <a:pPr marL="285750" indent="-285750" algn="just">
              <a:lnSpc>
                <a:spcPct val="100000"/>
              </a:lnSpc>
              <a:spcAft>
                <a:spcPts val="600"/>
              </a:spcAft>
              <a:buFont typeface="Arial"/>
              <a:buChar char="•"/>
              <a:defRPr/>
            </a:pPr>
            <a:r>
              <a:rPr lang="en-US" sz="1800" dirty="0">
                <a:solidFill>
                  <a:srgbClr val="0000FF"/>
                </a:solidFill>
                <a:latin typeface="メイリオ"/>
                <a:ea typeface="メイリオ"/>
              </a:rPr>
              <a:t>【</a:t>
            </a:r>
            <a:r>
              <a:rPr lang="ja-JP" sz="1800" dirty="0">
                <a:solidFill>
                  <a:srgbClr val="0000FF"/>
                </a:solidFill>
                <a:latin typeface="メイリオ"/>
                <a:ea typeface="メイリオ"/>
              </a:rPr>
              <a:t>様式</a:t>
            </a:r>
            <a:r>
              <a:rPr lang="en-US" sz="1800" dirty="0">
                <a:solidFill>
                  <a:srgbClr val="0000FF"/>
                </a:solidFill>
                <a:latin typeface="メイリオ"/>
                <a:ea typeface="メイリオ"/>
              </a:rPr>
              <a:t>1】</a:t>
            </a:r>
            <a:r>
              <a:rPr lang="ja-JP" altLang="en-US" sz="1800" dirty="0">
                <a:solidFill>
                  <a:srgbClr val="0000FF"/>
                </a:solidFill>
                <a:latin typeface="メイリオ"/>
                <a:ea typeface="メイリオ"/>
              </a:rPr>
              <a:t>研究開発</a:t>
            </a:r>
            <a:r>
              <a:rPr lang="ja-JP" sz="1800" dirty="0">
                <a:solidFill>
                  <a:srgbClr val="0000FF"/>
                </a:solidFill>
                <a:latin typeface="メイリオ"/>
                <a:ea typeface="メイリオ"/>
              </a:rPr>
              <a:t>提案書「２ 技術概要」について、簡潔に説明して下さい。</a:t>
            </a:r>
            <a:endParaRPr lang="en-US" sz="1800" dirty="0">
              <a:solidFill>
                <a:srgbClr val="0000FF"/>
              </a:solidFill>
              <a:latin typeface="メイリオ"/>
              <a:ea typeface="メイリオ"/>
            </a:endParaRPr>
          </a:p>
          <a:p>
            <a:pPr marL="285750" indent="-285750" algn="just">
              <a:lnSpc>
                <a:spcPct val="100000"/>
              </a:lnSpc>
              <a:spcAft>
                <a:spcPts val="600"/>
              </a:spcAft>
              <a:buFont typeface="Arial"/>
              <a:buChar char="•"/>
              <a:defRPr/>
            </a:pPr>
            <a:r>
              <a:rPr lang="ja-JP" sz="1800" u="sng" dirty="0">
                <a:solidFill>
                  <a:srgbClr val="FF0000"/>
                </a:solidFill>
                <a:latin typeface="メイリオ"/>
                <a:ea typeface="メイリオ"/>
              </a:rPr>
              <a:t>具体的なデータやエビデンスを必ず明示してください。</a:t>
            </a:r>
            <a:endParaRPr dirty="0"/>
          </a:p>
        </p:txBody>
      </p:sp>
      <p:sp>
        <p:nvSpPr>
          <p:cNvPr id="3" name="スライド番号プレースホルダー 2"/>
          <p:cNvSpPr>
            <a:spLocks noGrp="1"/>
          </p:cNvSpPr>
          <p:nvPr>
            <p:ph type="sldNum" sz="quarter" idx="10"/>
          </p:nvPr>
        </p:nvSpPr>
        <p:spPr bwMode="auto"/>
        <p:txBody>
          <a:bodyPr/>
          <a:lstStyle/>
          <a:p>
            <a:pPr>
              <a:defRPr/>
            </a:pPr>
            <a:fld id="{02E94863-59CC-4E9A-971D-6BEE8B0ADDF9}" type="slidenum">
              <a:rPr lang="en-US" altLang="ja-JP"/>
              <a:t>3</a:t>
            </a:fld>
            <a:endParaRPr lang="ja-JP"/>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タイトル 1"/>
          <p:cNvSpPr>
            <a:spLocks noGrp="1"/>
          </p:cNvSpPr>
          <p:nvPr>
            <p:ph type="title"/>
          </p:nvPr>
        </p:nvSpPr>
        <p:spPr bwMode="auto"/>
        <p:txBody>
          <a:bodyPr>
            <a:noAutofit/>
          </a:bodyPr>
          <a:lstStyle/>
          <a:p>
            <a:pPr>
              <a:defRPr/>
            </a:pPr>
            <a:r>
              <a:rPr lang="ja-JP" sz="2800" dirty="0"/>
              <a:t>２．</a:t>
            </a:r>
            <a:r>
              <a:rPr lang="zh-TW" altLang="en-US" sz="2800" dirty="0"/>
              <a:t>研究開発計画</a:t>
            </a:r>
            <a:r>
              <a:rPr lang="ja-JP" sz="2800" dirty="0"/>
              <a:t>（開発目標・開発計画）</a:t>
            </a:r>
            <a:endParaRPr dirty="0"/>
          </a:p>
        </p:txBody>
      </p:sp>
      <p:sp>
        <p:nvSpPr>
          <p:cNvPr id="4" name="タイトル 2"/>
          <p:cNvSpPr txBox="1"/>
          <p:nvPr/>
        </p:nvSpPr>
        <p:spPr bwMode="auto">
          <a:xfrm>
            <a:off x="244549" y="4127177"/>
            <a:ext cx="8612372" cy="2291166"/>
          </a:xfrm>
          <a:prstGeom prst="rect">
            <a:avLst/>
          </a:prstGeom>
          <a:solidFill>
            <a:schemeClr val="bg1"/>
          </a:solidFill>
          <a:ln>
            <a:solidFill>
              <a:srgbClr val="0000CC"/>
            </a:solidFill>
          </a:ln>
        </p:spPr>
        <p:txBody>
          <a:bodyPr rIns="72000"/>
          <a:lstStyle>
            <a:lvl1pPr algn="l" defTabSz="914400">
              <a:lnSpc>
                <a:spcPct val="90000"/>
              </a:lnSpc>
              <a:spcBef>
                <a:spcPts val="0"/>
              </a:spcBef>
              <a:buNone/>
              <a:defRPr sz="2400">
                <a:solidFill>
                  <a:schemeClr val="tx1"/>
                </a:solidFill>
                <a:latin typeface="Meiryo UI"/>
                <a:ea typeface="Meiryo UI"/>
                <a:cs typeface="+mj-cs"/>
              </a:defRPr>
            </a:lvl1pPr>
          </a:lstStyle>
          <a:p>
            <a:pPr marL="285750" indent="-285750" algn="just">
              <a:lnSpc>
                <a:spcPct val="100000"/>
              </a:lnSpc>
              <a:spcAft>
                <a:spcPts val="600"/>
              </a:spcAft>
              <a:buFont typeface="Arial"/>
              <a:buChar char="•"/>
              <a:defRPr/>
            </a:pPr>
            <a:r>
              <a:rPr lang="ja-JP" sz="1800" dirty="0">
                <a:solidFill>
                  <a:srgbClr val="0000FF"/>
                </a:solidFill>
                <a:latin typeface="メイリオ"/>
                <a:ea typeface="メイリオ"/>
              </a:rPr>
              <a:t>本項目は</a:t>
            </a:r>
            <a:r>
              <a:rPr lang="zh-TW" altLang="en-US" sz="1800" b="1" u="sng" dirty="0">
                <a:solidFill>
                  <a:srgbClr val="0000FF"/>
                </a:solidFill>
                <a:latin typeface="メイリオ"/>
                <a:ea typeface="メイリオ"/>
              </a:rPr>
              <a:t>研究開発代表者</a:t>
            </a:r>
            <a:r>
              <a:rPr lang="ja-JP" sz="1800" b="1" u="sng" dirty="0">
                <a:solidFill>
                  <a:srgbClr val="0000FF"/>
                </a:solidFill>
                <a:latin typeface="メイリオ"/>
                <a:ea typeface="メイリオ"/>
              </a:rPr>
              <a:t>または</a:t>
            </a:r>
            <a:r>
              <a:rPr lang="ja-JP" sz="1800" b="1" u="sng" dirty="0">
                <a:solidFill>
                  <a:srgbClr val="FF0000"/>
                </a:solidFill>
                <a:latin typeface="メイリオ"/>
                <a:ea typeface="メイリオ"/>
              </a:rPr>
              <a:t>提案技術の詳細を説明・回答できる方</a:t>
            </a:r>
            <a:r>
              <a:rPr lang="ja-JP" sz="1800" dirty="0">
                <a:solidFill>
                  <a:srgbClr val="0000FF"/>
                </a:solidFill>
                <a:latin typeface="メイリオ"/>
                <a:ea typeface="メイリオ"/>
              </a:rPr>
              <a:t>が説明して下さい。</a:t>
            </a:r>
            <a:endParaRPr lang="en-US" sz="1800" dirty="0">
              <a:solidFill>
                <a:srgbClr val="0000FF"/>
              </a:solidFill>
              <a:latin typeface="メイリオ"/>
              <a:ea typeface="メイリオ"/>
            </a:endParaRPr>
          </a:p>
          <a:p>
            <a:pPr marL="285750" indent="-285750" algn="just">
              <a:lnSpc>
                <a:spcPct val="100000"/>
              </a:lnSpc>
              <a:spcAft>
                <a:spcPts val="600"/>
              </a:spcAft>
              <a:buFont typeface="Arial"/>
              <a:buChar char="•"/>
              <a:defRPr/>
            </a:pPr>
            <a:r>
              <a:rPr lang="en-US" sz="1800" dirty="0">
                <a:solidFill>
                  <a:srgbClr val="0000FF"/>
                </a:solidFill>
                <a:latin typeface="メイリオ"/>
                <a:ea typeface="メイリオ"/>
              </a:rPr>
              <a:t>【</a:t>
            </a:r>
            <a:r>
              <a:rPr lang="ja-JP" sz="1800" dirty="0">
                <a:solidFill>
                  <a:srgbClr val="0000FF"/>
                </a:solidFill>
                <a:latin typeface="メイリオ"/>
                <a:ea typeface="メイリオ"/>
              </a:rPr>
              <a:t>様式</a:t>
            </a:r>
            <a:r>
              <a:rPr lang="en-US" sz="1800" dirty="0">
                <a:solidFill>
                  <a:srgbClr val="0000FF"/>
                </a:solidFill>
                <a:latin typeface="メイリオ"/>
                <a:ea typeface="メイリオ"/>
              </a:rPr>
              <a:t>1】</a:t>
            </a:r>
            <a:r>
              <a:rPr lang="ja-JP" altLang="en-US" sz="1800" dirty="0">
                <a:solidFill>
                  <a:srgbClr val="0000FF"/>
                </a:solidFill>
                <a:latin typeface="メイリオ"/>
                <a:ea typeface="メイリオ"/>
              </a:rPr>
              <a:t>研究開発</a:t>
            </a:r>
            <a:r>
              <a:rPr lang="ja-JP" sz="1800" dirty="0">
                <a:solidFill>
                  <a:srgbClr val="0000FF"/>
                </a:solidFill>
                <a:latin typeface="メイリオ"/>
                <a:ea typeface="メイリオ"/>
              </a:rPr>
              <a:t>提案書「３ </a:t>
            </a:r>
            <a:r>
              <a:rPr lang="zh-TW" altLang="en-US" sz="1800" dirty="0">
                <a:solidFill>
                  <a:srgbClr val="0000FF"/>
                </a:solidFill>
                <a:latin typeface="メイリオ"/>
                <a:ea typeface="メイリオ"/>
              </a:rPr>
              <a:t>研究開発計画</a:t>
            </a:r>
            <a:r>
              <a:rPr lang="ja-JP" sz="1800" dirty="0">
                <a:solidFill>
                  <a:srgbClr val="0000FF"/>
                </a:solidFill>
                <a:latin typeface="メイリオ"/>
                <a:ea typeface="メイリオ"/>
              </a:rPr>
              <a:t>（開発目標・開発計画）」について、簡潔に説明して下さい。</a:t>
            </a:r>
            <a:endParaRPr lang="en-US" sz="1800" dirty="0">
              <a:solidFill>
                <a:srgbClr val="0000FF"/>
              </a:solidFill>
              <a:latin typeface="メイリオ"/>
              <a:ea typeface="メイリオ"/>
            </a:endParaRPr>
          </a:p>
          <a:p>
            <a:pPr marL="285750" indent="-285750" algn="just">
              <a:lnSpc>
                <a:spcPct val="100000"/>
              </a:lnSpc>
              <a:spcAft>
                <a:spcPts val="600"/>
              </a:spcAft>
              <a:buFont typeface="Arial"/>
              <a:buChar char="•"/>
              <a:defRPr/>
            </a:pPr>
            <a:r>
              <a:rPr lang="ja-JP" sz="1800" dirty="0">
                <a:solidFill>
                  <a:srgbClr val="0000FF"/>
                </a:solidFill>
                <a:latin typeface="メイリオ"/>
                <a:ea typeface="メイリオ"/>
              </a:rPr>
              <a:t>計画全体（</a:t>
            </a:r>
            <a:r>
              <a:rPr lang="ja-JP" altLang="en-US" sz="1800" dirty="0">
                <a:solidFill>
                  <a:srgbClr val="0000FF"/>
                </a:solidFill>
                <a:latin typeface="メイリオ"/>
                <a:ea typeface="メイリオ"/>
              </a:rPr>
              <a:t>研究開発</a:t>
            </a:r>
            <a:r>
              <a:rPr lang="ja-JP" sz="1800" dirty="0">
                <a:solidFill>
                  <a:srgbClr val="0000FF"/>
                </a:solidFill>
                <a:latin typeface="メイリオ"/>
                <a:ea typeface="メイリオ"/>
              </a:rPr>
              <a:t>提案書</a:t>
            </a:r>
            <a:r>
              <a:rPr lang="en-US" sz="1800" dirty="0">
                <a:solidFill>
                  <a:srgbClr val="0000FF"/>
                </a:solidFill>
                <a:latin typeface="メイリオ"/>
                <a:ea typeface="メイリオ"/>
              </a:rPr>
              <a:t>3-2</a:t>
            </a:r>
            <a:r>
              <a:rPr lang="ja-JP" sz="1800" dirty="0">
                <a:solidFill>
                  <a:srgbClr val="0000FF"/>
                </a:solidFill>
                <a:latin typeface="メイリオ"/>
                <a:ea typeface="メイリオ"/>
              </a:rPr>
              <a:t>）について、</a:t>
            </a:r>
            <a:r>
              <a:rPr lang="ja-JP" sz="1800" u="sng" dirty="0">
                <a:solidFill>
                  <a:srgbClr val="0000FF"/>
                </a:solidFill>
                <a:latin typeface="メイリオ"/>
                <a:ea typeface="メイリオ"/>
              </a:rPr>
              <a:t>各ステージの終了年月と達成目標、当局への</a:t>
            </a:r>
            <a:r>
              <a:rPr lang="ja-JP" sz="1800" u="sng" dirty="0">
                <a:solidFill>
                  <a:srgbClr val="FF0000"/>
                </a:solidFill>
                <a:latin typeface="メイリオ"/>
                <a:ea typeface="メイリオ"/>
              </a:rPr>
              <a:t>相談や</a:t>
            </a:r>
            <a:r>
              <a:rPr lang="ja-JP" sz="1800" u="sng" dirty="0">
                <a:solidFill>
                  <a:srgbClr val="0000FF"/>
                </a:solidFill>
                <a:latin typeface="メイリオ"/>
                <a:ea typeface="メイリオ"/>
              </a:rPr>
              <a:t>申請の</a:t>
            </a:r>
            <a:r>
              <a:rPr lang="ja-JP" sz="1800" u="sng" dirty="0">
                <a:solidFill>
                  <a:srgbClr val="FF0000"/>
                </a:solidFill>
                <a:latin typeface="メイリオ"/>
                <a:ea typeface="メイリオ"/>
              </a:rPr>
              <a:t>実績・見通し・</a:t>
            </a:r>
            <a:r>
              <a:rPr lang="ja-JP" sz="1800" u="sng" dirty="0">
                <a:solidFill>
                  <a:srgbClr val="0000FF"/>
                </a:solidFill>
                <a:latin typeface="メイリオ"/>
                <a:ea typeface="メイリオ"/>
              </a:rPr>
              <a:t>タイミングと共に説明して下さい</a:t>
            </a:r>
            <a:r>
              <a:rPr lang="ja-JP" sz="1800" dirty="0">
                <a:solidFill>
                  <a:srgbClr val="0000FF"/>
                </a:solidFill>
                <a:latin typeface="メイリオ"/>
                <a:ea typeface="メイリオ"/>
              </a:rPr>
              <a:t>。</a:t>
            </a:r>
            <a:endParaRPr lang="en-US" sz="1800" dirty="0">
              <a:solidFill>
                <a:srgbClr val="0000FF"/>
              </a:solidFill>
              <a:latin typeface="メイリオ"/>
              <a:ea typeface="メイリオ"/>
            </a:endParaRPr>
          </a:p>
          <a:p>
            <a:pPr marL="285750" indent="-285750" algn="just">
              <a:lnSpc>
                <a:spcPct val="100000"/>
              </a:lnSpc>
              <a:spcAft>
                <a:spcPts val="600"/>
              </a:spcAft>
              <a:buFont typeface="Arial"/>
              <a:buChar char="•"/>
              <a:defRPr/>
            </a:pPr>
            <a:r>
              <a:rPr lang="ja-JP" sz="1800" dirty="0">
                <a:solidFill>
                  <a:srgbClr val="0000FF"/>
                </a:solidFill>
                <a:latin typeface="メイリオ"/>
                <a:ea typeface="メイリオ"/>
              </a:rPr>
              <a:t>各ステージの実施内容と体制について、簡潔に説明して下さい。</a:t>
            </a:r>
            <a:endParaRPr lang="en-US" sz="1800" dirty="0">
              <a:solidFill>
                <a:srgbClr val="0000FF"/>
              </a:solidFill>
              <a:latin typeface="メイリオ"/>
              <a:ea typeface="メイリオ"/>
            </a:endParaRPr>
          </a:p>
        </p:txBody>
      </p:sp>
      <p:sp>
        <p:nvSpPr>
          <p:cNvPr id="3" name="スライド番号プレースホルダー 2"/>
          <p:cNvSpPr>
            <a:spLocks noGrp="1"/>
          </p:cNvSpPr>
          <p:nvPr>
            <p:ph type="sldNum" sz="quarter" idx="10"/>
          </p:nvPr>
        </p:nvSpPr>
        <p:spPr bwMode="auto"/>
        <p:txBody>
          <a:bodyPr/>
          <a:lstStyle/>
          <a:p>
            <a:pPr>
              <a:defRPr/>
            </a:pPr>
            <a:fld id="{02E94863-59CC-4E9A-971D-6BEE8B0ADDF9}" type="slidenum">
              <a:rPr lang="en-US" altLang="ja-JP"/>
              <a:t>4</a:t>
            </a:fld>
            <a:endParaRPr lang="ja-JP"/>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タイトル 1"/>
          <p:cNvSpPr>
            <a:spLocks noGrp="1"/>
          </p:cNvSpPr>
          <p:nvPr>
            <p:ph type="title"/>
          </p:nvPr>
        </p:nvSpPr>
        <p:spPr bwMode="auto"/>
        <p:txBody>
          <a:bodyPr>
            <a:noAutofit/>
          </a:bodyPr>
          <a:lstStyle/>
          <a:p>
            <a:pPr>
              <a:defRPr/>
            </a:pPr>
            <a:r>
              <a:rPr lang="ja-JP" sz="2800"/>
              <a:t>３．事業計画（ビジネスプラン）</a:t>
            </a:r>
            <a:endParaRPr/>
          </a:p>
        </p:txBody>
      </p:sp>
      <p:sp>
        <p:nvSpPr>
          <p:cNvPr id="4" name="タイトル 2"/>
          <p:cNvSpPr txBox="1"/>
          <p:nvPr/>
        </p:nvSpPr>
        <p:spPr bwMode="auto">
          <a:xfrm>
            <a:off x="536782" y="4854615"/>
            <a:ext cx="7886700" cy="1746290"/>
          </a:xfrm>
          <a:prstGeom prst="rect">
            <a:avLst/>
          </a:prstGeom>
          <a:solidFill>
            <a:schemeClr val="bg1"/>
          </a:solidFill>
          <a:ln>
            <a:solidFill>
              <a:srgbClr val="0000CC"/>
            </a:solidFill>
          </a:ln>
        </p:spPr>
        <p:txBody>
          <a:bodyPr/>
          <a:lstStyle>
            <a:lvl1pPr algn="l" defTabSz="914400">
              <a:lnSpc>
                <a:spcPct val="90000"/>
              </a:lnSpc>
              <a:spcBef>
                <a:spcPts val="0"/>
              </a:spcBef>
              <a:buNone/>
              <a:defRPr sz="2400">
                <a:solidFill>
                  <a:schemeClr val="tx1"/>
                </a:solidFill>
                <a:latin typeface="Meiryo UI"/>
                <a:ea typeface="Meiryo UI"/>
                <a:cs typeface="+mj-cs"/>
              </a:defRPr>
            </a:lvl1pPr>
          </a:lstStyle>
          <a:p>
            <a:pPr marL="285750" indent="-285750" algn="just">
              <a:lnSpc>
                <a:spcPct val="100000"/>
              </a:lnSpc>
              <a:spcAft>
                <a:spcPts val="600"/>
              </a:spcAft>
              <a:buFont typeface="Arial"/>
              <a:buChar char="•"/>
              <a:defRPr/>
            </a:pPr>
            <a:r>
              <a:rPr lang="ja-JP" sz="1800" dirty="0">
                <a:solidFill>
                  <a:srgbClr val="0000FF"/>
                </a:solidFill>
                <a:latin typeface="メイリオ"/>
                <a:ea typeface="メイリオ"/>
              </a:rPr>
              <a:t>本項目は</a:t>
            </a:r>
            <a:r>
              <a:rPr lang="zh-TW" altLang="en-US" sz="1800" b="1" u="sng" dirty="0">
                <a:solidFill>
                  <a:srgbClr val="0000FF"/>
                </a:solidFill>
                <a:latin typeface="メイリオ"/>
                <a:ea typeface="メイリオ"/>
              </a:rPr>
              <a:t>研究開発代表者</a:t>
            </a:r>
            <a:r>
              <a:rPr lang="ja-JP" sz="1800" dirty="0">
                <a:solidFill>
                  <a:srgbClr val="0000FF"/>
                </a:solidFill>
                <a:latin typeface="メイリオ"/>
                <a:ea typeface="メイリオ"/>
              </a:rPr>
              <a:t>が説明して下さい。</a:t>
            </a:r>
            <a:endParaRPr lang="en-US" sz="1800" dirty="0">
              <a:solidFill>
                <a:srgbClr val="0000FF"/>
              </a:solidFill>
              <a:latin typeface="メイリオ"/>
              <a:ea typeface="メイリオ"/>
            </a:endParaRPr>
          </a:p>
          <a:p>
            <a:pPr marL="285750" indent="-285750" algn="just">
              <a:lnSpc>
                <a:spcPct val="100000"/>
              </a:lnSpc>
              <a:spcAft>
                <a:spcPts val="600"/>
              </a:spcAft>
              <a:buFont typeface="Arial"/>
              <a:buChar char="•"/>
              <a:defRPr/>
            </a:pPr>
            <a:r>
              <a:rPr lang="en-US" sz="1800" dirty="0">
                <a:solidFill>
                  <a:srgbClr val="0000FF"/>
                </a:solidFill>
                <a:latin typeface="メイリオ"/>
                <a:ea typeface="メイリオ"/>
              </a:rPr>
              <a:t>【</a:t>
            </a:r>
            <a:r>
              <a:rPr lang="ja-JP" sz="1800" dirty="0">
                <a:solidFill>
                  <a:srgbClr val="0000FF"/>
                </a:solidFill>
                <a:latin typeface="メイリオ"/>
                <a:ea typeface="メイリオ"/>
              </a:rPr>
              <a:t>様式</a:t>
            </a:r>
            <a:r>
              <a:rPr lang="en-US" sz="1800" dirty="0">
                <a:solidFill>
                  <a:srgbClr val="0000FF"/>
                </a:solidFill>
                <a:latin typeface="メイリオ"/>
                <a:ea typeface="メイリオ"/>
              </a:rPr>
              <a:t>1】</a:t>
            </a:r>
            <a:r>
              <a:rPr lang="ja-JP" altLang="en-US" sz="1800" dirty="0">
                <a:solidFill>
                  <a:srgbClr val="0000FF"/>
                </a:solidFill>
                <a:latin typeface="メイリオ"/>
                <a:ea typeface="メイリオ"/>
              </a:rPr>
              <a:t>研究開発</a:t>
            </a:r>
            <a:r>
              <a:rPr lang="ja-JP" sz="1800" dirty="0">
                <a:solidFill>
                  <a:srgbClr val="0000FF"/>
                </a:solidFill>
                <a:latin typeface="メイリオ"/>
                <a:ea typeface="メイリオ"/>
              </a:rPr>
              <a:t>提案書「７ 事業計画（ビジネスプラン）」について、簡潔に説明して下さい。</a:t>
            </a:r>
            <a:endParaRPr lang="en-US" sz="1800" dirty="0">
              <a:solidFill>
                <a:srgbClr val="0000FF"/>
              </a:solidFill>
              <a:latin typeface="メイリオ"/>
              <a:ea typeface="メイリオ"/>
            </a:endParaRPr>
          </a:p>
          <a:p>
            <a:pPr marL="285750" indent="-285750" algn="just">
              <a:lnSpc>
                <a:spcPct val="100000"/>
              </a:lnSpc>
              <a:spcAft>
                <a:spcPts val="600"/>
              </a:spcAft>
              <a:buFont typeface="Arial"/>
              <a:buChar char="•"/>
              <a:defRPr/>
            </a:pPr>
            <a:r>
              <a:rPr lang="ja-JP" sz="1800" u="sng" dirty="0">
                <a:solidFill>
                  <a:srgbClr val="0000FF"/>
                </a:solidFill>
                <a:latin typeface="メイリオ"/>
                <a:ea typeface="メイリオ"/>
              </a:rPr>
              <a:t>海外市場を含む事業化計画および日本国内への成果の還元について、必ず具体的に説明してください</a:t>
            </a:r>
            <a:r>
              <a:rPr lang="ja-JP" sz="1800" dirty="0">
                <a:solidFill>
                  <a:srgbClr val="0000FF"/>
                </a:solidFill>
                <a:latin typeface="メイリオ"/>
                <a:ea typeface="メイリオ"/>
              </a:rPr>
              <a:t>。</a:t>
            </a:r>
            <a:endParaRPr lang="en-US" sz="1800" dirty="0">
              <a:solidFill>
                <a:srgbClr val="0000FF"/>
              </a:solidFill>
              <a:latin typeface="メイリオ"/>
              <a:ea typeface="メイリオ"/>
            </a:endParaRPr>
          </a:p>
        </p:txBody>
      </p:sp>
      <p:sp>
        <p:nvSpPr>
          <p:cNvPr id="3" name="スライド番号プレースホルダー 2"/>
          <p:cNvSpPr>
            <a:spLocks noGrp="1"/>
          </p:cNvSpPr>
          <p:nvPr>
            <p:ph type="sldNum" sz="quarter" idx="10"/>
          </p:nvPr>
        </p:nvSpPr>
        <p:spPr bwMode="auto"/>
        <p:txBody>
          <a:bodyPr/>
          <a:lstStyle/>
          <a:p>
            <a:pPr>
              <a:defRPr/>
            </a:pPr>
            <a:fld id="{02E94863-59CC-4E9A-971D-6BEE8B0ADDF9}" type="slidenum">
              <a:rPr lang="en-US" altLang="ja-JP"/>
              <a:t>5</a:t>
            </a:fld>
            <a:endParaRPr lang="ja-JP"/>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タイトル 1"/>
          <p:cNvSpPr>
            <a:spLocks noGrp="1"/>
          </p:cNvSpPr>
          <p:nvPr>
            <p:ph type="title"/>
          </p:nvPr>
        </p:nvSpPr>
        <p:spPr bwMode="auto"/>
        <p:txBody>
          <a:bodyPr>
            <a:noAutofit/>
          </a:bodyPr>
          <a:lstStyle/>
          <a:p>
            <a:pPr>
              <a:defRPr/>
            </a:pPr>
            <a:r>
              <a:rPr lang="ja-JP" sz="2800"/>
              <a:t>４．技術的・経営的基盤</a:t>
            </a:r>
            <a:endParaRPr/>
          </a:p>
        </p:txBody>
      </p:sp>
      <p:sp>
        <p:nvSpPr>
          <p:cNvPr id="4" name="タイトル 2"/>
          <p:cNvSpPr txBox="1"/>
          <p:nvPr/>
        </p:nvSpPr>
        <p:spPr bwMode="auto">
          <a:xfrm>
            <a:off x="664373" y="4516917"/>
            <a:ext cx="7886700" cy="1901425"/>
          </a:xfrm>
          <a:prstGeom prst="rect">
            <a:avLst/>
          </a:prstGeom>
          <a:solidFill>
            <a:schemeClr val="bg1"/>
          </a:solidFill>
          <a:ln>
            <a:solidFill>
              <a:srgbClr val="0000CC"/>
            </a:solidFill>
          </a:ln>
        </p:spPr>
        <p:txBody>
          <a:bodyPr/>
          <a:lstStyle>
            <a:lvl1pPr algn="l" defTabSz="914400">
              <a:lnSpc>
                <a:spcPct val="90000"/>
              </a:lnSpc>
              <a:spcBef>
                <a:spcPts val="0"/>
              </a:spcBef>
              <a:buNone/>
              <a:defRPr sz="2400">
                <a:solidFill>
                  <a:schemeClr val="tx1"/>
                </a:solidFill>
                <a:latin typeface="Meiryo UI"/>
                <a:ea typeface="Meiryo UI"/>
                <a:cs typeface="+mj-cs"/>
              </a:defRPr>
            </a:lvl1pPr>
          </a:lstStyle>
          <a:p>
            <a:pPr marL="285750" indent="-285750" algn="just">
              <a:lnSpc>
                <a:spcPct val="100000"/>
              </a:lnSpc>
              <a:spcAft>
                <a:spcPts val="600"/>
              </a:spcAft>
              <a:buFont typeface="Arial"/>
              <a:buChar char="•"/>
              <a:defRPr/>
            </a:pPr>
            <a:r>
              <a:rPr lang="ja-JP" sz="1800" dirty="0">
                <a:solidFill>
                  <a:srgbClr val="0000FF"/>
                </a:solidFill>
                <a:latin typeface="メイリオ"/>
                <a:ea typeface="メイリオ"/>
              </a:rPr>
              <a:t>本項目は</a:t>
            </a:r>
            <a:r>
              <a:rPr lang="zh-TW" altLang="en-US" sz="1800" b="1" u="sng" dirty="0">
                <a:solidFill>
                  <a:srgbClr val="0000FF"/>
                </a:solidFill>
                <a:latin typeface="メイリオ"/>
                <a:ea typeface="メイリオ"/>
              </a:rPr>
              <a:t>研究開発代表機関</a:t>
            </a:r>
            <a:r>
              <a:rPr lang="ja-JP" altLang="en-US" sz="1800" b="1" u="sng" dirty="0">
                <a:solidFill>
                  <a:srgbClr val="0000FF"/>
                </a:solidFill>
                <a:latin typeface="メイリオ"/>
                <a:ea typeface="メイリオ"/>
              </a:rPr>
              <a:t>の</a:t>
            </a:r>
            <a:r>
              <a:rPr lang="ja-JP" sz="1800" b="1" u="sng" dirty="0">
                <a:solidFill>
                  <a:srgbClr val="0000FF"/>
                </a:solidFill>
                <a:latin typeface="メイリオ"/>
                <a:ea typeface="メイリオ"/>
              </a:rPr>
              <a:t>代表者</a:t>
            </a:r>
            <a:r>
              <a:rPr lang="ja-JP" sz="1800" dirty="0">
                <a:solidFill>
                  <a:srgbClr val="0000FF"/>
                </a:solidFill>
                <a:latin typeface="メイリオ"/>
                <a:ea typeface="メイリオ"/>
              </a:rPr>
              <a:t>が説明して下さい。</a:t>
            </a:r>
            <a:endParaRPr lang="en-US" sz="1800" dirty="0">
              <a:solidFill>
                <a:srgbClr val="0000FF"/>
              </a:solidFill>
              <a:latin typeface="メイリオ"/>
              <a:ea typeface="メイリオ"/>
            </a:endParaRPr>
          </a:p>
          <a:p>
            <a:pPr marL="285750" indent="-285750" algn="just">
              <a:lnSpc>
                <a:spcPct val="100000"/>
              </a:lnSpc>
              <a:spcAft>
                <a:spcPts val="600"/>
              </a:spcAft>
              <a:buFont typeface="Arial"/>
              <a:buChar char="•"/>
              <a:defRPr/>
            </a:pPr>
            <a:r>
              <a:rPr lang="en-US" sz="1800" dirty="0">
                <a:solidFill>
                  <a:srgbClr val="0000FF"/>
                </a:solidFill>
                <a:latin typeface="メイリオ"/>
                <a:ea typeface="メイリオ"/>
              </a:rPr>
              <a:t>【</a:t>
            </a:r>
            <a:r>
              <a:rPr lang="ja-JP" sz="1800" dirty="0">
                <a:solidFill>
                  <a:srgbClr val="0000FF"/>
                </a:solidFill>
                <a:latin typeface="メイリオ"/>
                <a:ea typeface="メイリオ"/>
              </a:rPr>
              <a:t>様式</a:t>
            </a:r>
            <a:r>
              <a:rPr lang="en-US" sz="1800" dirty="0">
                <a:solidFill>
                  <a:srgbClr val="0000FF"/>
                </a:solidFill>
                <a:latin typeface="メイリオ"/>
                <a:ea typeface="メイリオ"/>
              </a:rPr>
              <a:t>1】</a:t>
            </a:r>
            <a:r>
              <a:rPr lang="ja-JP" altLang="en-US" sz="1800" dirty="0">
                <a:solidFill>
                  <a:srgbClr val="0000FF"/>
                </a:solidFill>
                <a:latin typeface="メイリオ"/>
                <a:ea typeface="メイリオ"/>
              </a:rPr>
              <a:t>研究開発</a:t>
            </a:r>
            <a:r>
              <a:rPr lang="ja-JP" sz="1800" dirty="0">
                <a:solidFill>
                  <a:srgbClr val="0000FF"/>
                </a:solidFill>
                <a:latin typeface="メイリオ"/>
                <a:ea typeface="メイリオ"/>
              </a:rPr>
              <a:t>提案書「８ 技術的・経営的基盤」について、簡潔に説明して下さい。</a:t>
            </a:r>
            <a:endParaRPr lang="en-US" sz="1800" dirty="0">
              <a:solidFill>
                <a:srgbClr val="0000FF"/>
              </a:solidFill>
              <a:latin typeface="メイリオ"/>
              <a:ea typeface="メイリオ"/>
            </a:endParaRPr>
          </a:p>
          <a:p>
            <a:pPr marL="285750" indent="-285750" algn="just">
              <a:lnSpc>
                <a:spcPct val="100000"/>
              </a:lnSpc>
              <a:spcAft>
                <a:spcPts val="600"/>
              </a:spcAft>
              <a:buFont typeface="Arial"/>
              <a:buChar char="•"/>
              <a:defRPr/>
            </a:pPr>
            <a:r>
              <a:rPr lang="zh-TW" altLang="en-US" sz="1800" dirty="0">
                <a:solidFill>
                  <a:srgbClr val="0000FF"/>
                </a:solidFill>
                <a:latin typeface="メイリオ"/>
                <a:ea typeface="メイリオ"/>
              </a:rPr>
              <a:t>研究開発代表機関</a:t>
            </a:r>
            <a:r>
              <a:rPr lang="ja-JP" sz="1800" dirty="0">
                <a:solidFill>
                  <a:srgbClr val="0000FF"/>
                </a:solidFill>
                <a:latin typeface="メイリオ"/>
                <a:ea typeface="メイリオ"/>
              </a:rPr>
              <a:t>の経営戦略、経営状況と見通し、資金繰り（様式</a:t>
            </a:r>
            <a:r>
              <a:rPr lang="en-US" sz="1800" dirty="0">
                <a:solidFill>
                  <a:srgbClr val="0000FF"/>
                </a:solidFill>
                <a:latin typeface="メイリオ"/>
                <a:ea typeface="メイリオ"/>
              </a:rPr>
              <a:t>4</a:t>
            </a:r>
            <a:r>
              <a:rPr lang="ja-JP" sz="1800" dirty="0">
                <a:solidFill>
                  <a:srgbClr val="0000FF"/>
                </a:solidFill>
                <a:latin typeface="メイリオ"/>
                <a:ea typeface="メイリオ"/>
              </a:rPr>
              <a:t>）、経営陣のスキルと</a:t>
            </a:r>
            <a:r>
              <a:rPr lang="ja-JP" altLang="en-US" sz="1800" dirty="0">
                <a:solidFill>
                  <a:srgbClr val="0000FF"/>
                </a:solidFill>
                <a:latin typeface="メイリオ"/>
                <a:ea typeface="メイリオ"/>
              </a:rPr>
              <a:t>研究開発課題</a:t>
            </a:r>
            <a:r>
              <a:rPr lang="ja-JP" sz="1800" dirty="0">
                <a:solidFill>
                  <a:srgbClr val="0000FF"/>
                </a:solidFill>
                <a:latin typeface="メイリオ"/>
                <a:ea typeface="メイリオ"/>
              </a:rPr>
              <a:t>での役割等について説明して下さい。</a:t>
            </a:r>
            <a:endParaRPr lang="en-US" sz="1800" dirty="0">
              <a:solidFill>
                <a:srgbClr val="0000FF"/>
              </a:solidFill>
              <a:latin typeface="メイリオ"/>
              <a:ea typeface="メイリオ"/>
            </a:endParaRPr>
          </a:p>
        </p:txBody>
      </p:sp>
      <p:sp>
        <p:nvSpPr>
          <p:cNvPr id="3" name="スライド番号プレースホルダー 2"/>
          <p:cNvSpPr>
            <a:spLocks noGrp="1"/>
          </p:cNvSpPr>
          <p:nvPr>
            <p:ph type="sldNum" sz="quarter" idx="10"/>
          </p:nvPr>
        </p:nvSpPr>
        <p:spPr bwMode="auto"/>
        <p:txBody>
          <a:bodyPr/>
          <a:lstStyle/>
          <a:p>
            <a:pPr>
              <a:defRPr/>
            </a:pPr>
            <a:fld id="{02E94863-59CC-4E9A-971D-6BEE8B0ADDF9}" type="slidenum">
              <a:rPr lang="en-US" altLang="ja-JP"/>
              <a:t>6</a:t>
            </a:fld>
            <a:endParaRPr lang="ja-JP"/>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タイトル 1"/>
          <p:cNvSpPr>
            <a:spLocks noGrp="1"/>
          </p:cNvSpPr>
          <p:nvPr>
            <p:ph type="title"/>
          </p:nvPr>
        </p:nvSpPr>
        <p:spPr bwMode="auto"/>
        <p:txBody>
          <a:bodyPr>
            <a:noAutofit/>
          </a:bodyPr>
          <a:lstStyle/>
          <a:p>
            <a:pPr>
              <a:defRPr/>
            </a:pPr>
            <a:r>
              <a:rPr lang="ja-JP" sz="2800"/>
              <a:t>５．認定</a:t>
            </a:r>
            <a:r>
              <a:rPr lang="en-US" sz="2800"/>
              <a:t>VC</a:t>
            </a:r>
            <a:r>
              <a:rPr lang="ja-JP" sz="2800"/>
              <a:t>による支援計画</a:t>
            </a:r>
            <a:endParaRPr/>
          </a:p>
        </p:txBody>
      </p:sp>
      <p:sp>
        <p:nvSpPr>
          <p:cNvPr id="4" name="タイトル 2"/>
          <p:cNvSpPr txBox="1"/>
          <p:nvPr/>
        </p:nvSpPr>
        <p:spPr bwMode="auto">
          <a:xfrm>
            <a:off x="664373" y="4516917"/>
            <a:ext cx="7886700" cy="1901425"/>
          </a:xfrm>
          <a:prstGeom prst="rect">
            <a:avLst/>
          </a:prstGeom>
          <a:solidFill>
            <a:schemeClr val="bg1"/>
          </a:solidFill>
          <a:ln>
            <a:solidFill>
              <a:srgbClr val="0000CC"/>
            </a:solidFill>
          </a:ln>
        </p:spPr>
        <p:txBody>
          <a:bodyPr/>
          <a:lstStyle>
            <a:lvl1pPr algn="l" defTabSz="914400">
              <a:lnSpc>
                <a:spcPct val="90000"/>
              </a:lnSpc>
              <a:spcBef>
                <a:spcPts val="0"/>
              </a:spcBef>
              <a:buNone/>
              <a:defRPr sz="2400">
                <a:solidFill>
                  <a:schemeClr val="tx1"/>
                </a:solidFill>
                <a:latin typeface="Meiryo UI"/>
                <a:ea typeface="Meiryo UI"/>
                <a:cs typeface="+mj-cs"/>
              </a:defRPr>
            </a:lvl1pPr>
          </a:lstStyle>
          <a:p>
            <a:pPr marL="285750" indent="-285750" algn="just">
              <a:lnSpc>
                <a:spcPct val="100000"/>
              </a:lnSpc>
              <a:spcAft>
                <a:spcPts val="600"/>
              </a:spcAft>
              <a:buFont typeface="Arial"/>
              <a:buChar char="•"/>
              <a:defRPr/>
            </a:pPr>
            <a:r>
              <a:rPr lang="ja-JP" sz="1800" dirty="0">
                <a:solidFill>
                  <a:srgbClr val="0000FF"/>
                </a:solidFill>
                <a:latin typeface="メイリオ"/>
                <a:ea typeface="メイリオ"/>
              </a:rPr>
              <a:t>本項目は</a:t>
            </a:r>
            <a:r>
              <a:rPr lang="ja-JP" sz="1800" b="1" u="sng" dirty="0">
                <a:solidFill>
                  <a:srgbClr val="0000FF"/>
                </a:solidFill>
                <a:latin typeface="メイリオ"/>
                <a:ea typeface="メイリオ"/>
              </a:rPr>
              <a:t>リード認定</a:t>
            </a:r>
            <a:r>
              <a:rPr lang="en-US" sz="1800" b="1" u="sng" dirty="0">
                <a:solidFill>
                  <a:srgbClr val="0000FF"/>
                </a:solidFill>
                <a:latin typeface="メイリオ"/>
                <a:ea typeface="メイリオ"/>
              </a:rPr>
              <a:t>VC</a:t>
            </a:r>
            <a:r>
              <a:rPr lang="ja-JP" sz="1800" b="1" u="sng" dirty="0">
                <a:solidFill>
                  <a:srgbClr val="0000FF"/>
                </a:solidFill>
                <a:latin typeface="メイリオ"/>
                <a:ea typeface="メイリオ"/>
              </a:rPr>
              <a:t>のハンズオン代表者</a:t>
            </a:r>
            <a:r>
              <a:rPr lang="ja-JP" sz="1800" dirty="0">
                <a:solidFill>
                  <a:srgbClr val="0000FF"/>
                </a:solidFill>
                <a:latin typeface="メイリオ"/>
                <a:ea typeface="メイリオ"/>
              </a:rPr>
              <a:t>が説明して下さい。</a:t>
            </a:r>
            <a:endParaRPr lang="en-US" sz="1800" dirty="0">
              <a:solidFill>
                <a:srgbClr val="0000FF"/>
              </a:solidFill>
              <a:latin typeface="メイリオ"/>
              <a:ea typeface="メイリオ"/>
            </a:endParaRPr>
          </a:p>
          <a:p>
            <a:pPr marL="285750" indent="-285750" algn="just">
              <a:lnSpc>
                <a:spcPct val="100000"/>
              </a:lnSpc>
              <a:spcAft>
                <a:spcPts val="600"/>
              </a:spcAft>
              <a:buFont typeface="Arial"/>
              <a:buChar char="•"/>
              <a:defRPr/>
            </a:pPr>
            <a:r>
              <a:rPr lang="en-US" sz="1800" dirty="0">
                <a:solidFill>
                  <a:srgbClr val="0000FF"/>
                </a:solidFill>
                <a:latin typeface="メイリオ"/>
                <a:ea typeface="メイリオ"/>
              </a:rPr>
              <a:t>【</a:t>
            </a:r>
            <a:r>
              <a:rPr lang="ja-JP" sz="1800" dirty="0">
                <a:solidFill>
                  <a:srgbClr val="0000FF"/>
                </a:solidFill>
                <a:latin typeface="メイリオ"/>
                <a:ea typeface="メイリオ"/>
              </a:rPr>
              <a:t>様式</a:t>
            </a:r>
            <a:r>
              <a:rPr lang="en-US" sz="1800" dirty="0">
                <a:solidFill>
                  <a:srgbClr val="0000FF"/>
                </a:solidFill>
                <a:latin typeface="メイリオ"/>
                <a:ea typeface="メイリオ"/>
              </a:rPr>
              <a:t>1】</a:t>
            </a:r>
            <a:r>
              <a:rPr lang="ja-JP" altLang="en-US" sz="1800" dirty="0">
                <a:solidFill>
                  <a:srgbClr val="0000FF"/>
                </a:solidFill>
                <a:latin typeface="メイリオ"/>
                <a:ea typeface="メイリオ"/>
              </a:rPr>
              <a:t>研究開発</a:t>
            </a:r>
            <a:r>
              <a:rPr lang="ja-JP" sz="1800" dirty="0">
                <a:solidFill>
                  <a:srgbClr val="0000FF"/>
                </a:solidFill>
                <a:latin typeface="メイリオ"/>
                <a:ea typeface="メイリオ"/>
              </a:rPr>
              <a:t>提案書「９ 認定</a:t>
            </a:r>
            <a:r>
              <a:rPr lang="en-US" sz="1800" dirty="0">
                <a:solidFill>
                  <a:srgbClr val="0000FF"/>
                </a:solidFill>
                <a:latin typeface="メイリオ"/>
                <a:ea typeface="メイリオ"/>
              </a:rPr>
              <a:t>VC</a:t>
            </a:r>
            <a:r>
              <a:rPr lang="ja-JP" sz="1800" dirty="0">
                <a:solidFill>
                  <a:srgbClr val="0000FF"/>
                </a:solidFill>
                <a:latin typeface="メイリオ"/>
                <a:ea typeface="メイリオ"/>
              </a:rPr>
              <a:t>による支援計画」について説明して下さい。</a:t>
            </a:r>
            <a:endParaRPr lang="en-US" sz="1800" dirty="0">
              <a:solidFill>
                <a:srgbClr val="0000FF"/>
              </a:solidFill>
              <a:latin typeface="メイリオ"/>
              <a:ea typeface="メイリオ"/>
            </a:endParaRPr>
          </a:p>
          <a:p>
            <a:pPr marL="285750" indent="-285750" algn="just">
              <a:lnSpc>
                <a:spcPct val="100000"/>
              </a:lnSpc>
              <a:spcAft>
                <a:spcPts val="600"/>
              </a:spcAft>
              <a:buFont typeface="Arial"/>
              <a:buChar char="•"/>
              <a:defRPr/>
            </a:pPr>
            <a:r>
              <a:rPr lang="ja-JP" sz="1800" dirty="0">
                <a:solidFill>
                  <a:srgbClr val="0000FF"/>
                </a:solidFill>
                <a:latin typeface="メイリオ"/>
                <a:ea typeface="メイリオ"/>
              </a:rPr>
              <a:t>「</a:t>
            </a:r>
            <a:r>
              <a:rPr lang="en-US" sz="1800" dirty="0">
                <a:solidFill>
                  <a:srgbClr val="FF0000"/>
                </a:solidFill>
                <a:latin typeface="メイリオ"/>
                <a:ea typeface="メイリオ"/>
              </a:rPr>
              <a:t>9-2</a:t>
            </a:r>
            <a:r>
              <a:rPr lang="ja-JP" sz="1800" dirty="0">
                <a:solidFill>
                  <a:srgbClr val="FF0000"/>
                </a:solidFill>
                <a:latin typeface="メイリオ"/>
                <a:ea typeface="メイリオ"/>
              </a:rPr>
              <a:t>対象となる提案者（創薬ベンチャー企業）の評価</a:t>
            </a:r>
            <a:r>
              <a:rPr lang="ja-JP" sz="1800" dirty="0">
                <a:solidFill>
                  <a:srgbClr val="0000FF"/>
                </a:solidFill>
                <a:latin typeface="メイリオ"/>
                <a:ea typeface="メイリオ"/>
              </a:rPr>
              <a:t>」「</a:t>
            </a:r>
            <a:r>
              <a:rPr lang="en-US" sz="1800" dirty="0">
                <a:solidFill>
                  <a:srgbClr val="0000FF"/>
                </a:solidFill>
                <a:latin typeface="メイリオ"/>
                <a:ea typeface="メイリオ"/>
              </a:rPr>
              <a:t>9-3</a:t>
            </a:r>
            <a:r>
              <a:rPr lang="ja-JP" sz="1800" dirty="0">
                <a:solidFill>
                  <a:srgbClr val="0000FF"/>
                </a:solidFill>
                <a:latin typeface="メイリオ"/>
                <a:ea typeface="メイリオ"/>
              </a:rPr>
              <a:t>支援計画」については必ず</a:t>
            </a:r>
            <a:r>
              <a:rPr lang="ja-JP" sz="1800" dirty="0">
                <a:solidFill>
                  <a:srgbClr val="FF0000"/>
                </a:solidFill>
                <a:latin typeface="メイリオ"/>
                <a:ea typeface="メイリオ"/>
              </a:rPr>
              <a:t>具体的に</a:t>
            </a:r>
            <a:r>
              <a:rPr lang="ja-JP" sz="1800" dirty="0">
                <a:solidFill>
                  <a:srgbClr val="0000FF"/>
                </a:solidFill>
                <a:latin typeface="メイリオ"/>
                <a:ea typeface="メイリオ"/>
              </a:rPr>
              <a:t>説明して下さい。</a:t>
            </a:r>
            <a:endParaRPr lang="en-US" sz="1800" dirty="0">
              <a:solidFill>
                <a:srgbClr val="0000FF"/>
              </a:solidFill>
              <a:latin typeface="メイリオ"/>
              <a:ea typeface="メイリオ"/>
            </a:endParaRPr>
          </a:p>
        </p:txBody>
      </p:sp>
      <p:sp>
        <p:nvSpPr>
          <p:cNvPr id="3" name="スライド番号プレースホルダー 2"/>
          <p:cNvSpPr>
            <a:spLocks noGrp="1"/>
          </p:cNvSpPr>
          <p:nvPr>
            <p:ph type="sldNum" sz="quarter" idx="10"/>
          </p:nvPr>
        </p:nvSpPr>
        <p:spPr bwMode="auto"/>
        <p:txBody>
          <a:bodyPr/>
          <a:lstStyle/>
          <a:p>
            <a:pPr>
              <a:defRPr/>
            </a:pPr>
            <a:fld id="{02E94863-59CC-4E9A-971D-6BEE8B0ADDF9}" type="slidenum">
              <a:rPr lang="en-US" altLang="ja-JP"/>
              <a:t>7</a:t>
            </a:fld>
            <a:endParaRPr lang="ja-JP"/>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タイトル 1"/>
          <p:cNvSpPr>
            <a:spLocks noGrp="1"/>
          </p:cNvSpPr>
          <p:nvPr>
            <p:ph type="title"/>
          </p:nvPr>
        </p:nvSpPr>
        <p:spPr bwMode="auto">
          <a:xfrm>
            <a:off x="333230" y="143103"/>
            <a:ext cx="6177739" cy="433368"/>
          </a:xfrm>
        </p:spPr>
        <p:txBody>
          <a:bodyPr>
            <a:noAutofit/>
          </a:bodyPr>
          <a:lstStyle/>
          <a:p>
            <a:pPr>
              <a:defRPr/>
            </a:pPr>
            <a:r>
              <a:rPr lang="ja-JP" sz="2800"/>
              <a:t>６．質問に対する回答</a:t>
            </a:r>
            <a:endParaRPr/>
          </a:p>
        </p:txBody>
      </p:sp>
      <p:sp>
        <p:nvSpPr>
          <p:cNvPr id="5" name="テキスト ボックス 4"/>
          <p:cNvSpPr txBox="1"/>
          <p:nvPr/>
        </p:nvSpPr>
        <p:spPr bwMode="auto">
          <a:xfrm>
            <a:off x="333229" y="794329"/>
            <a:ext cx="8469247" cy="1938992"/>
          </a:xfrm>
          <a:prstGeom prst="rect">
            <a:avLst/>
          </a:prstGeom>
          <a:noFill/>
        </p:spPr>
        <p:txBody>
          <a:bodyPr wrap="square">
            <a:spAutoFit/>
          </a:bodyPr>
          <a:lstStyle/>
          <a:p>
            <a:pPr>
              <a:defRPr/>
            </a:pPr>
            <a:r>
              <a:rPr lang="ja-JP" sz="2400">
                <a:latin typeface="メイリオ"/>
                <a:ea typeface="メイリオ"/>
              </a:rPr>
              <a:t>質問</a:t>
            </a:r>
            <a:r>
              <a:rPr lang="zh-TW" sz="2400">
                <a:latin typeface="メイリオ"/>
                <a:ea typeface="メイリオ"/>
              </a:rPr>
              <a:t>番号：</a:t>
            </a:r>
            <a:r>
              <a:rPr lang="en-US" sz="2400">
                <a:latin typeface="メイリオ"/>
                <a:ea typeface="メイリオ"/>
              </a:rPr>
              <a:t>1</a:t>
            </a:r>
          </a:p>
          <a:p>
            <a:pPr>
              <a:defRPr/>
            </a:pPr>
            <a:r>
              <a:rPr lang="zh-TW" sz="2400">
                <a:latin typeface="メイリオ"/>
                <a:ea typeface="メイリオ"/>
              </a:rPr>
              <a:t>質問内容：△△△△△△△△△△△△△△△△△△</a:t>
            </a:r>
            <a:endParaRPr lang="en-US" sz="2400">
              <a:latin typeface="メイリオ"/>
              <a:ea typeface="メイリオ"/>
            </a:endParaRPr>
          </a:p>
          <a:p>
            <a:pPr>
              <a:defRPr/>
            </a:pPr>
            <a:r>
              <a:rPr lang="ja-JP" sz="2400">
                <a:latin typeface="メイリオ"/>
                <a:ea typeface="メイリオ"/>
              </a:rPr>
              <a:t>回答者：□□□□□□</a:t>
            </a:r>
            <a:endParaRPr lang="zh-TW" sz="2400">
              <a:latin typeface="メイリオ"/>
              <a:ea typeface="メイリオ"/>
            </a:endParaRPr>
          </a:p>
          <a:p>
            <a:pPr>
              <a:defRPr/>
            </a:pPr>
            <a:r>
              <a:rPr lang="zh-TW" sz="2400">
                <a:latin typeface="メイリオ"/>
                <a:ea typeface="メイリオ"/>
              </a:rPr>
              <a:t>回答</a:t>
            </a:r>
            <a:r>
              <a:rPr lang="ja-JP" sz="2400">
                <a:latin typeface="メイリオ"/>
                <a:ea typeface="メイリオ"/>
              </a:rPr>
              <a:t>：</a:t>
            </a:r>
            <a:endParaRPr lang="zh-TW" sz="2400">
              <a:latin typeface="メイリオ"/>
              <a:ea typeface="メイリオ"/>
            </a:endParaRPr>
          </a:p>
          <a:p>
            <a:pPr>
              <a:defRPr/>
            </a:pPr>
            <a:r>
              <a:rPr lang="zh-TW" sz="2400">
                <a:latin typeface="メイリオ"/>
                <a:ea typeface="メイリオ"/>
              </a:rPr>
              <a:t>　</a:t>
            </a:r>
            <a:r>
              <a:rPr lang="en-US" sz="2400">
                <a:latin typeface="メイリオ"/>
                <a:ea typeface="メイリオ"/>
              </a:rPr>
              <a:t>××××××</a:t>
            </a:r>
            <a:endParaRPr/>
          </a:p>
        </p:txBody>
      </p:sp>
      <p:sp>
        <p:nvSpPr>
          <p:cNvPr id="6" name="タイトル 2"/>
          <p:cNvSpPr txBox="1"/>
          <p:nvPr/>
        </p:nvSpPr>
        <p:spPr bwMode="auto">
          <a:xfrm>
            <a:off x="758182" y="4589890"/>
            <a:ext cx="7627635" cy="1828453"/>
          </a:xfrm>
          <a:prstGeom prst="rect">
            <a:avLst/>
          </a:prstGeom>
          <a:solidFill>
            <a:schemeClr val="bg1"/>
          </a:solidFill>
          <a:ln>
            <a:solidFill>
              <a:srgbClr val="0000CC"/>
            </a:solidFill>
          </a:ln>
        </p:spPr>
        <p:txBody>
          <a:bodyPr/>
          <a:lstStyle>
            <a:lvl1pPr algn="l" defTabSz="914400">
              <a:lnSpc>
                <a:spcPct val="90000"/>
              </a:lnSpc>
              <a:spcBef>
                <a:spcPts val="0"/>
              </a:spcBef>
              <a:buNone/>
              <a:defRPr sz="2400">
                <a:solidFill>
                  <a:schemeClr val="tx1"/>
                </a:solidFill>
                <a:latin typeface="Meiryo UI"/>
                <a:ea typeface="Meiryo UI"/>
                <a:cs typeface="+mj-cs"/>
              </a:defRPr>
            </a:lvl1pPr>
          </a:lstStyle>
          <a:p>
            <a:pPr marL="342900" indent="-342900" algn="just">
              <a:lnSpc>
                <a:spcPct val="100000"/>
              </a:lnSpc>
              <a:spcAft>
                <a:spcPts val="600"/>
              </a:spcAft>
              <a:buFont typeface="Arial"/>
              <a:buChar char="•"/>
              <a:defRPr/>
            </a:pPr>
            <a:r>
              <a:rPr lang="ja-JP" sz="2000">
                <a:solidFill>
                  <a:srgbClr val="0000FF"/>
                </a:solidFill>
                <a:latin typeface="メイリオ"/>
                <a:ea typeface="メイリオ"/>
              </a:rPr>
              <a:t>本項目の説明者は、内容に応じて適宜ご対応下さい。</a:t>
            </a:r>
            <a:endParaRPr lang="en-US" sz="2000">
              <a:solidFill>
                <a:srgbClr val="0000FF"/>
              </a:solidFill>
              <a:latin typeface="メイリオ"/>
              <a:ea typeface="メイリオ"/>
            </a:endParaRPr>
          </a:p>
          <a:p>
            <a:pPr marL="342900" indent="-342900" algn="just">
              <a:lnSpc>
                <a:spcPct val="100000"/>
              </a:lnSpc>
              <a:spcAft>
                <a:spcPts val="600"/>
              </a:spcAft>
              <a:buFont typeface="Arial"/>
              <a:buChar char="•"/>
              <a:defRPr/>
            </a:pPr>
            <a:r>
              <a:rPr lang="ja-JP" sz="2000">
                <a:solidFill>
                  <a:srgbClr val="0000FF"/>
                </a:solidFill>
                <a:latin typeface="メイリオ"/>
                <a:ea typeface="メイリオ"/>
              </a:rPr>
              <a:t>本スライドの記載例を参考に、別途お送りした質問に対して分かりやすく回答を記載して下さい。</a:t>
            </a:r>
            <a:endParaRPr lang="en-US" sz="2000">
              <a:solidFill>
                <a:srgbClr val="0000FF"/>
              </a:solidFill>
              <a:latin typeface="メイリオ"/>
              <a:ea typeface="メイリオ"/>
            </a:endParaRPr>
          </a:p>
          <a:p>
            <a:pPr marL="342900" indent="-342900" algn="just">
              <a:lnSpc>
                <a:spcPct val="100000"/>
              </a:lnSpc>
              <a:spcAft>
                <a:spcPts val="600"/>
              </a:spcAft>
              <a:buFont typeface="Arial"/>
              <a:buChar char="•"/>
              <a:defRPr/>
            </a:pPr>
            <a:r>
              <a:rPr lang="ja-JP" sz="2000">
                <a:solidFill>
                  <a:srgbClr val="0000FF"/>
                </a:solidFill>
                <a:latin typeface="メイリオ"/>
                <a:ea typeface="メイリオ"/>
              </a:rPr>
              <a:t>原則として</a:t>
            </a:r>
            <a:r>
              <a:rPr lang="en-US" sz="2000">
                <a:solidFill>
                  <a:srgbClr val="0000FF"/>
                </a:solidFill>
                <a:latin typeface="メイリオ"/>
                <a:ea typeface="メイリオ"/>
              </a:rPr>
              <a:t>1</a:t>
            </a:r>
            <a:r>
              <a:rPr lang="ja-JP" sz="2000">
                <a:solidFill>
                  <a:srgbClr val="0000FF"/>
                </a:solidFill>
                <a:latin typeface="メイリオ"/>
                <a:ea typeface="メイリオ"/>
              </a:rPr>
              <a:t>枚のスライドに</a:t>
            </a:r>
            <a:r>
              <a:rPr lang="en-US" sz="2000">
                <a:solidFill>
                  <a:srgbClr val="0000FF"/>
                </a:solidFill>
                <a:latin typeface="メイリオ"/>
                <a:ea typeface="メイリオ"/>
              </a:rPr>
              <a:t>1</a:t>
            </a:r>
            <a:r>
              <a:rPr lang="ja-JP" sz="2000">
                <a:solidFill>
                  <a:srgbClr val="0000FF"/>
                </a:solidFill>
                <a:latin typeface="メイリオ"/>
                <a:ea typeface="メイリオ"/>
              </a:rPr>
              <a:t>件の質問・回答を記載して下さい。ただし類似の質問はまとめて回答しても構いません。</a:t>
            </a:r>
            <a:endParaRPr/>
          </a:p>
        </p:txBody>
      </p:sp>
      <p:sp>
        <p:nvSpPr>
          <p:cNvPr id="3" name="スライド番号プレースホルダー 2"/>
          <p:cNvSpPr>
            <a:spLocks noGrp="1"/>
          </p:cNvSpPr>
          <p:nvPr>
            <p:ph type="sldNum" sz="quarter" idx="10"/>
          </p:nvPr>
        </p:nvSpPr>
        <p:spPr bwMode="auto"/>
        <p:txBody>
          <a:bodyPr/>
          <a:lstStyle/>
          <a:p>
            <a:pPr>
              <a:defRPr/>
            </a:pPr>
            <a:fld id="{02E94863-59CC-4E9A-971D-6BEE8B0ADDF9}" type="slidenum">
              <a:rPr lang="en-US" altLang="ja-JP"/>
              <a:t>8</a:t>
            </a:fld>
            <a:endParaRPr lang="ja-JP"/>
          </a:p>
        </p:txBody>
      </p:sp>
    </p:spTree>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a:ea typeface="Arial"/>
        <a:cs typeface="Arial"/>
      </a:majorFont>
      <a:minorFont>
        <a:latin typeface="Calibri"/>
        <a:ea typeface="Arial"/>
        <a:cs typeface="Arial"/>
      </a:minorFont>
    </a:fontScheme>
    <a:fmtScheme name="Office テーマ">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Words>831</Words>
  <DocSecurity>0</DocSecurity>
  <PresentationFormat>画面に合わせる (4:3)</PresentationFormat>
  <Paragraphs>64</Paragraphs>
  <Slides>8</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8</vt:i4>
      </vt:variant>
    </vt:vector>
  </HeadingPairs>
  <TitlesOfParts>
    <vt:vector size="16" baseType="lpstr">
      <vt:lpstr>AR P丸ゴシック体E</vt:lpstr>
      <vt:lpstr>Meiryo UI</vt:lpstr>
      <vt:lpstr>メイリオ</vt:lpstr>
      <vt:lpstr>Arial</vt:lpstr>
      <vt:lpstr>Calibri</vt:lpstr>
      <vt:lpstr>Calibri Light</vt:lpstr>
      <vt:lpstr>Wingdings</vt:lpstr>
      <vt:lpstr>Office テーマ</vt:lpstr>
      <vt:lpstr>PowerPoint プレゼンテーション</vt:lpstr>
      <vt:lpstr>創薬ベンチャーエコシステム強化事業／創薬ベンチャー公募（第11回)  ヒアリング審査会</vt:lpstr>
      <vt:lpstr>１．技術概要</vt:lpstr>
      <vt:lpstr>２．研究開発計画（開発目標・開発計画）</vt:lpstr>
      <vt:lpstr>３．事業計画（ビジネスプラン）</vt:lpstr>
      <vt:lpstr>４．技術的・経営的基盤</vt:lpstr>
      <vt:lpstr>５．認定VCによる支援計画</vt:lpstr>
      <vt:lpstr>６．質問に対する回答</vt:lpstr>
    </vt:vector>
  </TitlesOfParts>
  <LinksUpToDate>false</LinksUpToDate>
  <SharedDoc>false</SharedDoc>
  <HyperlinkBase/>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