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853" r:id="rId1"/>
    <p:sldMasterId id="2147483878" r:id="rId2"/>
    <p:sldMasterId id="2147483903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12192000" cy="6858000"/>
  <p:notesSz cx="6807200" cy="9939338"/>
  <p:defaultTextStyle>
    <a:defPPr>
      <a:defRPr lang="ja-JP"/>
    </a:defPPr>
    <a:lvl1pPr marL="0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075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149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224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298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373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447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522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596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A3A"/>
    <a:srgbClr val="FF6600"/>
    <a:srgbClr val="5B9BD5"/>
    <a:srgbClr val="FF9933"/>
    <a:srgbClr val="000099"/>
    <a:srgbClr val="808080"/>
    <a:srgbClr val="B2B2B2"/>
    <a:srgbClr val="0000FF"/>
    <a:srgbClr val="558ED5"/>
    <a:srgbClr val="4F8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8D60E-18BA-4683-AF74-C7C3FF11BA8E}" v="5" dt="2024-06-20T05:53:21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6149" autoAdjust="0"/>
  </p:normalViewPr>
  <p:slideViewPr>
    <p:cSldViewPr>
      <p:cViewPr varScale="1">
        <p:scale>
          <a:sx n="88" d="100"/>
          <a:sy n="88" d="100"/>
        </p:scale>
        <p:origin x="90" y="4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6" Target="handoutMasters/handoutMaster1.xml" Type="http://schemas.openxmlformats.org/officeDocument/2006/relationships/handout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B205D-FF0B-4295-89E4-DB6D856B61A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D18AE27-19AE-4C55-9F36-6F971FB886BA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応用</a:t>
          </a:r>
        </a:p>
      </dgm:t>
    </dgm:pt>
    <dgm:pt modelId="{00147E38-C268-40E5-8AFB-C97B520C2B86}" type="par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18F653B1-AB02-4AF3-A8E5-C21B5A0CE89A}" type="sib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DA49180F-7C20-4E22-91F6-EA0CBEEB0EC3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非臨床</a:t>
          </a:r>
        </a:p>
      </dgm:t>
    </dgm:pt>
    <dgm:pt modelId="{7829BD2C-9F1D-4844-904C-4DFCC4619981}" type="par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B9D20563-F425-4E0C-BEF9-8ECFE5F9DED2}" type="sib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1F2BFED1-80E2-4714-9AAF-2FDFE27F9AC0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臨床</a:t>
          </a:r>
        </a:p>
      </dgm:t>
    </dgm:pt>
    <dgm:pt modelId="{1218BE2F-E341-4313-B735-91F4039A0C7F}" type="par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AA5A4E05-7FB6-4878-B6EA-7127B101758A}" type="sib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9A9EA74D-F7A7-4C62-B0F8-1AD60BBA052E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製販後</a:t>
          </a:r>
        </a:p>
      </dgm:t>
    </dgm:pt>
    <dgm:pt modelId="{4446DFB3-3D56-4DB2-BFBA-14D27AFDAF37}" type="par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E6FCC05E-7DF5-4325-AC64-E8F7968FB390}" type="sib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84D37D6F-8995-480C-A493-814422273A51}" type="pres">
      <dgm:prSet presAssocID="{0B6B205D-FF0B-4295-89E4-DB6D856B61A5}" presName="Name0" presStyleCnt="0">
        <dgm:presLayoutVars>
          <dgm:dir/>
          <dgm:animLvl val="lvl"/>
          <dgm:resizeHandles val="exact"/>
        </dgm:presLayoutVars>
      </dgm:prSet>
      <dgm:spPr/>
    </dgm:pt>
    <dgm:pt modelId="{D7172618-E6DF-4501-9E88-DBD32EEE6DD6}" type="pres">
      <dgm:prSet presAssocID="{3D18AE27-19AE-4C55-9F36-6F971FB886B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7CCFFB7-92E4-4220-B783-B66BAC4BD50B}" type="pres">
      <dgm:prSet presAssocID="{18F653B1-AB02-4AF3-A8E5-C21B5A0CE89A}" presName="parTxOnlySpace" presStyleCnt="0"/>
      <dgm:spPr/>
    </dgm:pt>
    <dgm:pt modelId="{703BA995-D169-4968-A606-EF995011AC30}" type="pres">
      <dgm:prSet presAssocID="{DA49180F-7C20-4E22-91F6-EA0CBEEB0EC3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FF8B572-44B9-4007-B750-B96B8FCC4977}" type="pres">
      <dgm:prSet presAssocID="{B9D20563-F425-4E0C-BEF9-8ECFE5F9DED2}" presName="parTxOnlySpace" presStyleCnt="0"/>
      <dgm:spPr/>
    </dgm:pt>
    <dgm:pt modelId="{DC4388DA-A33D-4909-B64C-95610C9DE184}" type="pres">
      <dgm:prSet presAssocID="{1F2BFED1-80E2-4714-9AAF-2FDFE27F9AC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2003F80-CF25-4524-8268-3D434DE85460}" type="pres">
      <dgm:prSet presAssocID="{AA5A4E05-7FB6-4878-B6EA-7127B101758A}" presName="parTxOnlySpace" presStyleCnt="0"/>
      <dgm:spPr/>
    </dgm:pt>
    <dgm:pt modelId="{4A2AD62A-1865-4CC5-8520-C2EF7F03F35F}" type="pres">
      <dgm:prSet presAssocID="{9A9EA74D-F7A7-4C62-B0F8-1AD60BBA052E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CF32E16-5BE4-460F-8430-39B3F10FA6B1}" type="presOf" srcId="{0B6B205D-FF0B-4295-89E4-DB6D856B61A5}" destId="{84D37D6F-8995-480C-A493-814422273A51}" srcOrd="0" destOrd="0" presId="urn:microsoft.com/office/officeart/2005/8/layout/chevron1"/>
    <dgm:cxn modelId="{AB248279-C0D0-49AD-93E4-2903722C6F6D}" srcId="{0B6B205D-FF0B-4295-89E4-DB6D856B61A5}" destId="{DA49180F-7C20-4E22-91F6-EA0CBEEB0EC3}" srcOrd="1" destOrd="0" parTransId="{7829BD2C-9F1D-4844-904C-4DFCC4619981}" sibTransId="{B9D20563-F425-4E0C-BEF9-8ECFE5F9DED2}"/>
    <dgm:cxn modelId="{986D028D-C1AC-40CD-B8E9-4940E8B78CA4}" type="presOf" srcId="{9A9EA74D-F7A7-4C62-B0F8-1AD60BBA052E}" destId="{4A2AD62A-1865-4CC5-8520-C2EF7F03F35F}" srcOrd="0" destOrd="0" presId="urn:microsoft.com/office/officeart/2005/8/layout/chevron1"/>
    <dgm:cxn modelId="{BD87B592-F5DA-4608-B613-1F85150F8521}" srcId="{0B6B205D-FF0B-4295-89E4-DB6D856B61A5}" destId="{9A9EA74D-F7A7-4C62-B0F8-1AD60BBA052E}" srcOrd="3" destOrd="0" parTransId="{4446DFB3-3D56-4DB2-BFBA-14D27AFDAF37}" sibTransId="{E6FCC05E-7DF5-4325-AC64-E8F7968FB390}"/>
    <dgm:cxn modelId="{3A9B31B0-8EA1-4B89-A837-DD2EA9FF4C72}" srcId="{0B6B205D-FF0B-4295-89E4-DB6D856B61A5}" destId="{3D18AE27-19AE-4C55-9F36-6F971FB886BA}" srcOrd="0" destOrd="0" parTransId="{00147E38-C268-40E5-8AFB-C97B520C2B86}" sibTransId="{18F653B1-AB02-4AF3-A8E5-C21B5A0CE89A}"/>
    <dgm:cxn modelId="{02BEEED8-989D-4DFD-BC15-4E5597EF6DE0}" type="presOf" srcId="{1F2BFED1-80E2-4714-9AAF-2FDFE27F9AC0}" destId="{DC4388DA-A33D-4909-B64C-95610C9DE184}" srcOrd="0" destOrd="0" presId="urn:microsoft.com/office/officeart/2005/8/layout/chevron1"/>
    <dgm:cxn modelId="{A6360ADD-96A8-450C-9E4D-B411D92269FB}" type="presOf" srcId="{DA49180F-7C20-4E22-91F6-EA0CBEEB0EC3}" destId="{703BA995-D169-4968-A606-EF995011AC30}" srcOrd="0" destOrd="0" presId="urn:microsoft.com/office/officeart/2005/8/layout/chevron1"/>
    <dgm:cxn modelId="{54C522E0-F530-4634-8C0F-55DD786401B3}" srcId="{0B6B205D-FF0B-4295-89E4-DB6D856B61A5}" destId="{1F2BFED1-80E2-4714-9AAF-2FDFE27F9AC0}" srcOrd="2" destOrd="0" parTransId="{1218BE2F-E341-4313-B735-91F4039A0C7F}" sibTransId="{AA5A4E05-7FB6-4878-B6EA-7127B101758A}"/>
    <dgm:cxn modelId="{B41801F8-D376-456A-A32A-19C32FAB6648}" type="presOf" srcId="{3D18AE27-19AE-4C55-9F36-6F971FB886BA}" destId="{D7172618-E6DF-4501-9E88-DBD32EEE6DD6}" srcOrd="0" destOrd="0" presId="urn:microsoft.com/office/officeart/2005/8/layout/chevron1"/>
    <dgm:cxn modelId="{9CE8EDF8-1C17-43A1-8E40-5DF9DA9503D1}" type="presParOf" srcId="{84D37D6F-8995-480C-A493-814422273A51}" destId="{D7172618-E6DF-4501-9E88-DBD32EEE6DD6}" srcOrd="0" destOrd="0" presId="urn:microsoft.com/office/officeart/2005/8/layout/chevron1"/>
    <dgm:cxn modelId="{DF24FEE9-583B-4EAB-93FC-1646638346F6}" type="presParOf" srcId="{84D37D6F-8995-480C-A493-814422273A51}" destId="{D7CCFFB7-92E4-4220-B783-B66BAC4BD50B}" srcOrd="1" destOrd="0" presId="urn:microsoft.com/office/officeart/2005/8/layout/chevron1"/>
    <dgm:cxn modelId="{C83B8E5D-5D64-4B92-81D9-1361F9EB2C3D}" type="presParOf" srcId="{84D37D6F-8995-480C-A493-814422273A51}" destId="{703BA995-D169-4968-A606-EF995011AC30}" srcOrd="2" destOrd="0" presId="urn:microsoft.com/office/officeart/2005/8/layout/chevron1"/>
    <dgm:cxn modelId="{5E5E3AE6-FED6-4C6A-96C4-54F1A781C8F8}" type="presParOf" srcId="{84D37D6F-8995-480C-A493-814422273A51}" destId="{CFF8B572-44B9-4007-B750-B96B8FCC4977}" srcOrd="3" destOrd="0" presId="urn:microsoft.com/office/officeart/2005/8/layout/chevron1"/>
    <dgm:cxn modelId="{961ECB6E-C114-4577-B4B1-F87030829FF4}" type="presParOf" srcId="{84D37D6F-8995-480C-A493-814422273A51}" destId="{DC4388DA-A33D-4909-B64C-95610C9DE184}" srcOrd="4" destOrd="0" presId="urn:microsoft.com/office/officeart/2005/8/layout/chevron1"/>
    <dgm:cxn modelId="{61D16D9F-23DA-4BA2-B455-ACDDADC6A228}" type="presParOf" srcId="{84D37D6F-8995-480C-A493-814422273A51}" destId="{E2003F80-CF25-4524-8268-3D434DE85460}" srcOrd="5" destOrd="0" presId="urn:microsoft.com/office/officeart/2005/8/layout/chevron1"/>
    <dgm:cxn modelId="{F2806797-6E34-4B89-85A5-DEF72F633A5D}" type="presParOf" srcId="{84D37D6F-8995-480C-A493-814422273A51}" destId="{4A2AD62A-1865-4CC5-8520-C2EF7F03F35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72618-E6DF-4501-9E88-DBD32EEE6DD6}">
      <dsp:nvSpPr>
        <dsp:cNvPr id="0" name=""/>
        <dsp:cNvSpPr/>
      </dsp:nvSpPr>
      <dsp:spPr>
        <a:xfrm>
          <a:off x="5427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応用</a:t>
          </a:r>
        </a:p>
      </dsp:txBody>
      <dsp:txXfrm>
        <a:off x="261564" y="0"/>
        <a:ext cx="2647138" cy="512273"/>
      </dsp:txXfrm>
    </dsp:sp>
    <dsp:sp modelId="{703BA995-D169-4968-A606-EF995011AC30}">
      <dsp:nvSpPr>
        <dsp:cNvPr id="0" name=""/>
        <dsp:cNvSpPr/>
      </dsp:nvSpPr>
      <dsp:spPr>
        <a:xfrm>
          <a:off x="2848898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非臨床</a:t>
          </a:r>
        </a:p>
      </dsp:txBody>
      <dsp:txXfrm>
        <a:off x="3105035" y="0"/>
        <a:ext cx="2647138" cy="512273"/>
      </dsp:txXfrm>
    </dsp:sp>
    <dsp:sp modelId="{DC4388DA-A33D-4909-B64C-95610C9DE184}">
      <dsp:nvSpPr>
        <dsp:cNvPr id="0" name=""/>
        <dsp:cNvSpPr/>
      </dsp:nvSpPr>
      <dsp:spPr>
        <a:xfrm>
          <a:off x="5692368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臨床</a:t>
          </a:r>
        </a:p>
      </dsp:txBody>
      <dsp:txXfrm>
        <a:off x="5948505" y="0"/>
        <a:ext cx="2647138" cy="512273"/>
      </dsp:txXfrm>
    </dsp:sp>
    <dsp:sp modelId="{4A2AD62A-1865-4CC5-8520-C2EF7F03F35F}">
      <dsp:nvSpPr>
        <dsp:cNvPr id="0" name=""/>
        <dsp:cNvSpPr/>
      </dsp:nvSpPr>
      <dsp:spPr>
        <a:xfrm>
          <a:off x="8535839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製販後</a:t>
          </a:r>
        </a:p>
      </dsp:txBody>
      <dsp:txXfrm>
        <a:off x="8791976" y="0"/>
        <a:ext cx="2647138" cy="512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<Relationships xmlns="http://schemas.openxmlformats.org/package/2006/relationships"><Relationship Id="rId1" Target="../theme/theme5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572F60F2-7531-49C7-A737-E0A73F48EB65}" type="datetimeFigureOut">
              <a:rPr kumimoji="1" lang="ja-JP" altLang="en-US" smtClean="0"/>
              <a:pPr/>
              <a:t>2024/6/20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0AD47DA6-E345-437D-9BA1-ACE0AC021FB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7198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7F65A97A-A37B-4803-9850-239A29BDA695}" type="datetimeFigureOut">
              <a:rPr kumimoji="1" lang="ja-JP" altLang="en-US" smtClean="0"/>
              <a:pPr/>
              <a:t>2024/6/20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2" rIns="91427" bIns="4571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2"/>
          </a:xfrm>
          <a:prstGeom prst="rect">
            <a:avLst/>
          </a:prstGeom>
        </p:spPr>
        <p:txBody>
          <a:bodyPr vert="horz" lIns="91427" tIns="45712" rIns="91427" bIns="4571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C31241E5-E792-4336-AFE7-E6B47BDF4E4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898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75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49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224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298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373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447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522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596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874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F4392-E04D-4AE2-8720-C6A383A22D37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3D1D-BE85-4770-8973-DAF164510A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080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E2549-487E-4E71-912F-44FCF1EC789D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64A9-EC9E-4609-857D-211584C6AB0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22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62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62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B5A0-9434-4CA1-B7D8-89ADF42CBF22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8A2C9-FFBB-4335-8216-825B15035C6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7677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7581-CD52-4CDB-8595-97A0FCA9D639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8AA9-4AB5-444B-B666-03A1987B1F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565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801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35B21-2174-4451-B0CB-9402D9643594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3D1D-BE85-4770-8973-DAF164510A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391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p"/>
              <a:defRPr/>
            </a:lvl2pPr>
            <a:lvl3pPr>
              <a:defRPr sz="1969"/>
            </a:lvl3pPr>
            <a:lvl4pPr>
              <a:defRPr sz="1723"/>
            </a:lvl4pPr>
            <a:lvl5pPr>
              <a:defRPr sz="1723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2FBD0-99CB-40D1-AB88-F46F7C11C311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9085-5BDD-4F38-85C4-5829F709CDD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3896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279"/>
            <a:ext cx="10363200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18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3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5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593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1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2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4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E4D0-9F24-4254-BF8B-06934DB2225B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7E5C-B512-4D8A-A11D-57052544BB5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9543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D5D9-3B58-4A11-816C-47FB0F1605F0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8329D-63AB-46D5-A33E-4E4021525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1766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37DFA-DFEA-4F6A-93BB-5D5B91E58767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509B-1CB7-41CA-8DCC-C2171783FE9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7719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C5605-492C-46B2-9939-9793C8E510A3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471FC-F096-43F6-8AF0-B3669FFB21D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5892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8E990-8961-4AB7-81DD-B4323F35C0C1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84A42-2E93-4801-BE3D-A6CCA6F887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369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p"/>
              <a:defRPr/>
            </a:lvl2pPr>
            <a:lvl3pPr>
              <a:defRPr sz="1969"/>
            </a:lvl3pPr>
            <a:lvl4pPr>
              <a:defRPr sz="1723"/>
            </a:lvl4pPr>
            <a:lvl5pPr>
              <a:defRPr sz="1723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4416B-1C98-4DE3-9900-0F96257BFC79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9085-5BDD-4F38-85C4-5829F709CDD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32057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76"/>
            <a:ext cx="6815666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1435123"/>
            <a:ext cx="4011084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2F80A-5184-4CDC-AF01-153D669AD88E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6D75A-57AD-44B1-B65A-CC453D88D42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7173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939"/>
            </a:lvl1pPr>
            <a:lvl2pPr marL="562718" indent="0">
              <a:buNone/>
              <a:defRPr sz="3446"/>
            </a:lvl2pPr>
            <a:lvl3pPr marL="1125437" indent="0">
              <a:buNone/>
              <a:defRPr sz="2954"/>
            </a:lvl3pPr>
            <a:lvl4pPr marL="1688155" indent="0">
              <a:buNone/>
              <a:defRPr sz="2462"/>
            </a:lvl4pPr>
            <a:lvl5pPr marL="2250874" indent="0">
              <a:buNone/>
              <a:defRPr sz="2462"/>
            </a:lvl5pPr>
            <a:lvl6pPr marL="2813593" indent="0">
              <a:buNone/>
              <a:defRPr sz="2462"/>
            </a:lvl6pPr>
            <a:lvl7pPr marL="3376311" indent="0">
              <a:buNone/>
              <a:defRPr sz="2462"/>
            </a:lvl7pPr>
            <a:lvl8pPr marL="3939029" indent="0">
              <a:buNone/>
              <a:defRPr sz="2462"/>
            </a:lvl8pPr>
            <a:lvl9pPr marL="4501748" indent="0">
              <a:buNone/>
              <a:defRPr sz="2462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9F93D-1464-4EB3-B97A-C67A023E8F68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3A10-8F85-43A8-A4B1-78B1283C8C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0536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D89C5-8ADB-4E4E-868B-EA6DA83B91E5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64A9-EC9E-4609-857D-211584C6AB0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4264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62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62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96D3D-96BF-4741-97C5-5EDC3B9D9A89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8A2C9-FFBB-4335-8216-825B15035C6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2209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EF338-7102-4956-BEF2-C4AAEBABA633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8AA9-4AB5-444B-B666-03A1987B1F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3367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866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8738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394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83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6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349"/>
            <a:ext cx="10363200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18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3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5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593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1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2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4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39130-A77C-4AF9-90C4-4FBEABFCA9D5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7E5C-B512-4D8A-A11D-57052544BB5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3575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049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332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18"/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18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18"/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26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1681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18"/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18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18"/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9853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2024/6/20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0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06160-C614-4E98-8A72-8F1FC476FDE6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8329D-63AB-46D5-A33E-4E4021525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309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5D0C5-DC1B-4B90-AB67-9A49EB379BC1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509B-1CB7-41CA-8DCC-C2171783FE9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605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FF02C-BDD3-4C54-BAC6-D0121E45919D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471FC-F096-43F6-8AF0-B3669FFB21D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66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9A079-FF31-4CC7-BC4E-738E72F6FFF2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84A42-2E93-4801-BE3D-A6CCA6F887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465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76"/>
            <a:ext cx="6815666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1435123"/>
            <a:ext cx="4011084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098CF-60F5-4C58-A3E1-2A929E9A7A96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6D75A-57AD-44B1-B65A-CC453D88D42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440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939"/>
            </a:lvl1pPr>
            <a:lvl2pPr marL="562718" indent="0">
              <a:buNone/>
              <a:defRPr sz="3446"/>
            </a:lvl2pPr>
            <a:lvl3pPr marL="1125437" indent="0">
              <a:buNone/>
              <a:defRPr sz="2954"/>
            </a:lvl3pPr>
            <a:lvl4pPr marL="1688155" indent="0">
              <a:buNone/>
              <a:defRPr sz="2462"/>
            </a:lvl4pPr>
            <a:lvl5pPr marL="2250874" indent="0">
              <a:buNone/>
              <a:defRPr sz="2462"/>
            </a:lvl5pPr>
            <a:lvl6pPr marL="2813593" indent="0">
              <a:buNone/>
              <a:defRPr sz="2462"/>
            </a:lvl6pPr>
            <a:lvl7pPr marL="3376311" indent="0">
              <a:buNone/>
              <a:defRPr sz="2462"/>
            </a:lvl7pPr>
            <a:lvl8pPr marL="3939029" indent="0">
              <a:buNone/>
              <a:defRPr sz="2462"/>
            </a:lvl8pPr>
            <a:lvl9pPr marL="4501748" indent="0">
              <a:buNone/>
              <a:defRPr sz="2462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EF71-48B9-49DF-B40E-D6E399FD4C0A}" type="datetime1">
              <a:rPr lang="ja-JP" altLang="en-US" smtClean="0"/>
              <a:t>2024/6/20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3A10-8F85-43A8-A4B1-78B1283C8C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0429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10" Target="../slideLayouts/slideLayout34.xml" Type="http://schemas.openxmlformats.org/officeDocument/2006/relationships/slideLayout"/><Relationship Id="rId11" Target="../slideLayouts/slideLayout35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6.xml" Type="http://schemas.openxmlformats.org/officeDocument/2006/relationships/slideLayout"/><Relationship Id="rId3" Target="../slideLayouts/slideLayout27.xml" Type="http://schemas.openxmlformats.org/officeDocument/2006/relationships/slideLayout"/><Relationship Id="rId4" Target="../slideLayouts/slideLayout28.xml" Type="http://schemas.openxmlformats.org/officeDocument/2006/relationships/slideLayout"/><Relationship Id="rId5" Target="../slideLayouts/slideLayout29.xml" Type="http://schemas.openxmlformats.org/officeDocument/2006/relationships/slideLayout"/><Relationship Id="rId6" Target="../slideLayouts/slideLayout30.xml" Type="http://schemas.openxmlformats.org/officeDocument/2006/relationships/slideLayout"/><Relationship Id="rId7" Target="../slideLayouts/slideLayout31.xml" Type="http://schemas.openxmlformats.org/officeDocument/2006/relationships/slideLayout"/><Relationship Id="rId8" Target="../slideLayouts/slideLayout32.xml" Type="http://schemas.openxmlformats.org/officeDocument/2006/relationships/slideLayout"/><Relationship Id="rId9" Target="../slideLayouts/slideLayout3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0" y="25"/>
            <a:ext cx="12192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8369" y="476265"/>
            <a:ext cx="11715262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4585" y="645363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9CD83983-D7D6-4CCA-AF96-D33F801F0A22}" type="datetime1">
              <a:rPr lang="ja-JP" altLang="en-US" smtClean="0"/>
              <a:pPr defTabSz="1125437">
                <a:defRPr/>
              </a:pPr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45363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02617" y="64488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-12192" y="400478"/>
            <a:ext cx="12192000" cy="4635"/>
          </a:xfrm>
          <a:prstGeom prst="line">
            <a:avLst/>
          </a:prstGeom>
          <a:ln w="63500">
            <a:gradFill flip="none" rotWithShape="1">
              <a:gsLst>
                <a:gs pos="0">
                  <a:srgbClr val="0066CC"/>
                </a:gs>
                <a:gs pos="50000">
                  <a:srgbClr val="0099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954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562718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125437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688155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2250874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2161" indent="-332161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914418" indent="-351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969" kern="1200">
          <a:solidFill>
            <a:schemeClr val="tx1"/>
          </a:solidFill>
          <a:latin typeface="+mn-lt"/>
          <a:ea typeface="+mn-ea"/>
          <a:cs typeface="+mn-cs"/>
        </a:defRPr>
      </a:lvl2pPr>
      <a:lvl3pPr marL="1406796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15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33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5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7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389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07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37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55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74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593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11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29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4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0" y="25"/>
            <a:ext cx="12192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8369" y="476265"/>
            <a:ext cx="11715262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4585" y="64535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45406645-DB13-461A-B48D-86BCA2AAC67E}" type="datetime1">
              <a:rPr lang="ja-JP" altLang="en-US" smtClean="0"/>
              <a:pPr defTabSz="1125437">
                <a:defRPr/>
              </a:pPr>
              <a:t>2024/6/20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45356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02617" y="644879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-12192" y="400408"/>
            <a:ext cx="12192000" cy="4635"/>
          </a:xfrm>
          <a:prstGeom prst="line">
            <a:avLst/>
          </a:prstGeom>
          <a:ln w="63500">
            <a:gradFill flip="none" rotWithShape="1">
              <a:gsLst>
                <a:gs pos="0">
                  <a:srgbClr val="0066CC"/>
                </a:gs>
                <a:gs pos="50000">
                  <a:srgbClr val="0099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32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954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562718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125437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688155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2250874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2161" indent="-332161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914418" indent="-351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969" kern="1200">
          <a:solidFill>
            <a:schemeClr val="tx1"/>
          </a:solidFill>
          <a:latin typeface="+mn-lt"/>
          <a:ea typeface="+mn-ea"/>
          <a:cs typeface="+mn-cs"/>
        </a:defRPr>
      </a:lvl2pPr>
      <a:lvl3pPr marL="1406796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15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33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5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7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389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07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37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55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74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593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11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29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4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fld id="{9CD83983-D7D6-4CCA-AF96-D33F801F0A22}" type="datetime1">
              <a:rPr lang="ja-JP" altLang="en-US" smtClean="0"/>
              <a:pPr defTabSz="1125437">
                <a:defRPr/>
              </a:pPr>
              <a:t>2024/6/20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861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30.xml" Type="http://schemas.openxmlformats.org/officeDocument/2006/relationships/slideLayout"/><Relationship Id="rId2" Target="../diagrams/data1.xml" Type="http://schemas.openxmlformats.org/officeDocument/2006/relationships/diagramData"/><Relationship Id="rId3" Target="../diagrams/layout1.xml" Type="http://schemas.openxmlformats.org/officeDocument/2006/relationships/diagramLayout"/><Relationship Id="rId4" Target="../diagrams/quickStyle1.xml" Type="http://schemas.openxmlformats.org/officeDocument/2006/relationships/diagramQuickStyle"/><Relationship Id="rId5" Target="../diagrams/colors1.xml" Type="http://schemas.openxmlformats.org/officeDocument/2006/relationships/diagramColors"/><Relationship Id="rId6" Target="../diagrams/drawing1.xml" Type="http://schemas.microsoft.com/office/2007/relationships/diagramDrawi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1156648519"/>
              </p:ext>
            </p:extLst>
          </p:nvPr>
        </p:nvGraphicFramePr>
        <p:xfrm>
          <a:off x="409433" y="565900"/>
          <a:ext cx="11700679" cy="51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直線コネクタ 6"/>
          <p:cNvCxnSpPr/>
          <p:nvPr/>
        </p:nvCxnSpPr>
        <p:spPr>
          <a:xfrm>
            <a:off x="109181" y="2445681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09181" y="3335515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09181" y="422534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09181" y="5115183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09181" y="600501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09181" y="1555847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角丸四角形 12"/>
          <p:cNvSpPr/>
          <p:nvPr/>
        </p:nvSpPr>
        <p:spPr>
          <a:xfrm>
            <a:off x="27293" y="161043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本態</a:t>
            </a:r>
            <a:endParaRPr kumimoji="1" lang="en-US" altLang="ja-JP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解明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27293" y="2500272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製剤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7293" y="337875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薬理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27293" y="4268592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毒性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7293" y="5169130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ADME</a:t>
            </a:r>
            <a:endParaRPr kumimoji="1" lang="ja-JP" altLang="en-US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7293" y="604890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臨床</a:t>
            </a:r>
            <a:endParaRPr kumimoji="1" lang="en-US" altLang="ja-JP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試験</a:t>
            </a: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0" y="1910"/>
            <a:ext cx="9194708" cy="56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2】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応用～非臨床～臨床～実用化のロードマップ</a:t>
            </a:r>
          </a:p>
        </p:txBody>
      </p:sp>
      <p:sp>
        <p:nvSpPr>
          <p:cNvPr id="21" name="タイトル 3"/>
          <p:cNvSpPr txBox="1">
            <a:spLocks/>
          </p:cNvSpPr>
          <p:nvPr/>
        </p:nvSpPr>
        <p:spPr>
          <a:xfrm>
            <a:off x="8607891" y="104864"/>
            <a:ext cx="3584109" cy="377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研究開発代表者氏名：　　　　　　</a:t>
            </a:r>
          </a:p>
        </p:txBody>
      </p:sp>
      <p:sp>
        <p:nvSpPr>
          <p:cNvPr id="22" name="下矢印 73">
            <a:extLst>
              <a:ext uri="{FF2B5EF4-FFF2-40B4-BE49-F238E27FC236}">
                <a16:creationId xmlns:a16="http://schemas.microsoft.com/office/drawing/2014/main" id="{4524F15F-E55A-488B-A518-18FA6DE873B1}"/>
              </a:ext>
            </a:extLst>
          </p:cNvPr>
          <p:cNvSpPr/>
          <p:nvPr/>
        </p:nvSpPr>
        <p:spPr>
          <a:xfrm>
            <a:off x="11317122" y="908720"/>
            <a:ext cx="899558" cy="1035155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現在地</a:t>
            </a:r>
          </a:p>
        </p:txBody>
      </p:sp>
    </p:spTree>
    <p:extLst>
      <p:ext uri="{BB962C8B-B14F-4D97-AF65-F5344CB8AC3E}">
        <p14:creationId xmlns:p14="http://schemas.microsoft.com/office/powerpoint/2010/main" val="2066136387"/>
      </p:ext>
    </p:extLst>
  </p:cSld>
  <p:clrMapOvr>
    <a:masterClrMapping/>
  </p:clrMapOvr>
</p:sld>
</file>

<file path=ppt/theme/theme1.xml><?xml version="1.0" encoding="utf-8"?>
<a:theme xmlns:a="http://schemas.openxmlformats.org/drawingml/2006/main" name="7_日本の製造業の国際競争力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日本の製造業の国際競争力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32</Words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Wingdings</vt:lpstr>
      <vt:lpstr>7_日本の製造業の国際競争力</vt:lpstr>
      <vt:lpstr>8_日本の製造業の国際競争力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