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changesinfo+xml" PartName="/ppt/changesInfos/changesInfo1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2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Relationship Id="rId7" Target="changesInfos/changesInfo1.xml" Type="http://schemas.microsoft.com/office/2016/11/relationships/changesInfo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納冨陽一郎" userId="e39d6fd4-63af-4f21-9b81-f165a327579b" providerId="ADAL" clId="{D74B8673-08ED-4A66-BE8E-2CB202C0CB08}"/>
    <pc:docChg chg="modSld">
      <pc:chgData name="納冨陽一郎" userId="e39d6fd4-63af-4f21-9b81-f165a327579b" providerId="ADAL" clId="{D74B8673-08ED-4A66-BE8E-2CB202C0CB08}" dt="2025-11-11T05:57:09.312" v="2" actId="14100"/>
      <pc:docMkLst>
        <pc:docMk/>
      </pc:docMkLst>
      <pc:sldChg chg="modSp mod">
        <pc:chgData name="納冨陽一郎" userId="e39d6fd4-63af-4f21-9b81-f165a327579b" providerId="ADAL" clId="{D74B8673-08ED-4A66-BE8E-2CB202C0CB08}" dt="2025-11-11T05:57:09.312" v="2" actId="14100"/>
        <pc:sldMkLst>
          <pc:docMk/>
          <pc:sldMk cId="3305343865" sldId="257"/>
        </pc:sldMkLst>
        <pc:spChg chg="mod">
          <ac:chgData name="納冨陽一郎" userId="e39d6fd4-63af-4f21-9b81-f165a327579b" providerId="ADAL" clId="{D74B8673-08ED-4A66-BE8E-2CB202C0CB08}" dt="2025-11-11T05:57:09.312" v="2" actId="14100"/>
          <ac:spMkLst>
            <pc:docMk/>
            <pc:sldMk cId="3305343865" sldId="257"/>
            <ac:spMk id="43" creationId="{D85AF4AD-4D5E-981F-9602-137BC06BC15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B205D-FF0B-4295-89E4-DB6D856B61A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D18AE27-19AE-4C55-9F36-6F971FB886BA}">
      <dgm:prSet phldrT="[テキスト]" custT="1"/>
      <dgm:spPr>
        <a:xfrm>
          <a:off x="4647" y="0"/>
          <a:ext cx="2843533" cy="512273"/>
        </a:xfrm>
        <a:prstGeom prst="chevron">
          <a:avLst/>
        </a:prstGeom>
        <a:solidFill>
          <a:schemeClr val="accent4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kumimoji="1" lang="ja-JP" altLang="en-US" sz="2000" b="1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基礎的</a:t>
          </a:r>
        </a:p>
      </dgm:t>
    </dgm:pt>
    <dgm:pt modelId="{00147E38-C268-40E5-8AFB-C97B520C2B86}" type="parTrans" cxnId="{3A9B31B0-8EA1-4B89-A837-DD2EA9FF4C72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8F653B1-AB02-4AF3-A8E5-C21B5A0CE89A}" type="sibTrans" cxnId="{3A9B31B0-8EA1-4B89-A837-DD2EA9FF4C72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FB516D4-04C8-4253-A7BB-4247678E98F5}">
      <dgm:prSet phldrT="[テキスト]" custT="1"/>
      <dgm:spPr>
        <a:xfrm>
          <a:off x="2514918" y="0"/>
          <a:ext cx="1810184" cy="512273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kumimoji="1" lang="ja-JP" altLang="en-US" sz="2000" b="1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応用</a:t>
          </a:r>
        </a:p>
      </dgm:t>
    </dgm:pt>
    <dgm:pt modelId="{7AA70F8A-3BBF-4D21-B53C-EF1B6471451B}" type="parTrans" cxnId="{100FD78D-748D-4312-9853-D43F5DB96D27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2864CB60-A95A-405B-B39A-D035E82F0942}" type="sibTrans" cxnId="{100FD78D-748D-4312-9853-D43F5DB96D27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DA49180F-7C20-4E22-91F6-EA0CBEEB0EC3}">
      <dgm:prSet phldrT="[テキスト]" custT="1"/>
      <dgm:spPr>
        <a:xfrm>
          <a:off x="3991839" y="0"/>
          <a:ext cx="4038081" cy="512273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kumimoji="1" lang="ja-JP" altLang="en-US" sz="2000" b="1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非臨床</a:t>
          </a:r>
        </a:p>
      </dgm:t>
    </dgm:pt>
    <dgm:pt modelId="{7829BD2C-9F1D-4844-904C-4DFCC4619981}" type="parTrans" cxnId="{AB248279-C0D0-49AD-93E4-2903722C6F6D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B9D20563-F425-4E0C-BEF9-8ECFE5F9DED2}" type="sibTrans" cxnId="{AB248279-C0D0-49AD-93E4-2903722C6F6D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1F2BFED1-80E2-4714-9AAF-2FDFE27F9AC0}">
      <dgm:prSet phldrT="[テキスト]" custT="1"/>
      <dgm:spPr>
        <a:xfrm>
          <a:off x="7696657" y="0"/>
          <a:ext cx="3355358" cy="512273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kumimoji="1" lang="ja-JP" altLang="en-US" sz="2000" b="1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臨床研究・治験</a:t>
          </a:r>
        </a:p>
      </dgm:t>
    </dgm:pt>
    <dgm:pt modelId="{1218BE2F-E341-4313-B735-91F4039A0C7F}" type="parTrans" cxnId="{54C522E0-F530-4634-8C0F-55DD786401B3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AA5A4E05-7FB6-4878-B6EA-7127B101758A}" type="sibTrans" cxnId="{54C522E0-F530-4634-8C0F-55DD786401B3}">
      <dgm:prSet/>
      <dgm:spPr/>
      <dgm:t>
        <a:bodyPr/>
        <a:lstStyle/>
        <a:p>
          <a:endParaRPr kumimoji="1" lang="ja-JP" altLang="en-US" sz="2000" b="1">
            <a:latin typeface="メイリオ" panose="020B0604030504040204" pitchFamily="50" charset="-128"/>
            <a:ea typeface="メイリオ" panose="020B0604030504040204" pitchFamily="50" charset="-128"/>
          </a:endParaRPr>
        </a:p>
      </dgm:t>
    </dgm:pt>
    <dgm:pt modelId="{84D37D6F-8995-480C-A493-814422273A51}" type="pres">
      <dgm:prSet presAssocID="{0B6B205D-FF0B-4295-89E4-DB6D856B61A5}" presName="Name0" presStyleCnt="0">
        <dgm:presLayoutVars>
          <dgm:dir/>
          <dgm:animLvl val="lvl"/>
          <dgm:resizeHandles val="exact"/>
        </dgm:presLayoutVars>
      </dgm:prSet>
      <dgm:spPr/>
    </dgm:pt>
    <dgm:pt modelId="{D7172618-E6DF-4501-9E88-DBD32EEE6DD6}" type="pres">
      <dgm:prSet presAssocID="{3D18AE27-19AE-4C55-9F36-6F971FB886BA}" presName="parTxOnly" presStyleLbl="node1" presStyleIdx="0" presStyleCnt="4" custScaleX="45040">
        <dgm:presLayoutVars>
          <dgm:chMax val="0"/>
          <dgm:chPref val="0"/>
          <dgm:bulletEnabled val="1"/>
        </dgm:presLayoutVars>
      </dgm:prSet>
      <dgm:spPr/>
    </dgm:pt>
    <dgm:pt modelId="{D7CCFFB7-92E4-4220-B783-B66BAC4BD50B}" type="pres">
      <dgm:prSet presAssocID="{18F653B1-AB02-4AF3-A8E5-C21B5A0CE89A}" presName="parTxOnlySpace" presStyleCnt="0"/>
      <dgm:spPr/>
    </dgm:pt>
    <dgm:pt modelId="{B34B3E09-DEC4-4229-B8DB-130D62B8194D}" type="pres">
      <dgm:prSet presAssocID="{8FB516D4-04C8-4253-A7BB-4247678E98F5}" presName="parTxOnly" presStyleLbl="node1" presStyleIdx="1" presStyleCnt="4" custScaleX="45595">
        <dgm:presLayoutVars>
          <dgm:chMax val="0"/>
          <dgm:chPref val="0"/>
          <dgm:bulletEnabled val="1"/>
        </dgm:presLayoutVars>
      </dgm:prSet>
      <dgm:spPr/>
    </dgm:pt>
    <dgm:pt modelId="{B4C8F628-68FB-4608-A277-E7E15BA1CB87}" type="pres">
      <dgm:prSet presAssocID="{2864CB60-A95A-405B-B39A-D035E82F0942}" presName="parTxOnlySpace" presStyleCnt="0"/>
      <dgm:spPr/>
    </dgm:pt>
    <dgm:pt modelId="{703BA995-D169-4968-A606-EF995011AC30}" type="pres">
      <dgm:prSet presAssocID="{DA49180F-7C20-4E22-91F6-EA0CBEEB0EC3}" presName="parTxOnly" presStyleLbl="node1" presStyleIdx="2" presStyleCnt="4" custScaleX="49938">
        <dgm:presLayoutVars>
          <dgm:chMax val="0"/>
          <dgm:chPref val="0"/>
          <dgm:bulletEnabled val="1"/>
        </dgm:presLayoutVars>
      </dgm:prSet>
      <dgm:spPr/>
    </dgm:pt>
    <dgm:pt modelId="{CFF8B572-44B9-4007-B750-B96B8FCC4977}" type="pres">
      <dgm:prSet presAssocID="{B9D20563-F425-4E0C-BEF9-8ECFE5F9DED2}" presName="parTxOnlySpace" presStyleCnt="0"/>
      <dgm:spPr/>
    </dgm:pt>
    <dgm:pt modelId="{DC4388DA-A33D-4909-B64C-95610C9DE184}" type="pres">
      <dgm:prSet presAssocID="{1F2BFED1-80E2-4714-9AAF-2FDFE27F9AC0}" presName="parTxOnly" presStyleLbl="node1" presStyleIdx="3" presStyleCnt="4" custScaleX="51869" custLinFactNeighborX="-19906" custLinFactNeighborY="-3078">
        <dgm:presLayoutVars>
          <dgm:chMax val="0"/>
          <dgm:chPref val="0"/>
          <dgm:bulletEnabled val="1"/>
        </dgm:presLayoutVars>
      </dgm:prSet>
      <dgm:spPr/>
    </dgm:pt>
  </dgm:ptLst>
  <dgm:cxnLst>
    <dgm:cxn modelId="{5A47052D-D430-4A16-B00F-83FF2CC9205F}" type="presOf" srcId="{8FB516D4-04C8-4253-A7BB-4247678E98F5}" destId="{B34B3E09-DEC4-4229-B8DB-130D62B8194D}" srcOrd="0" destOrd="0" presId="urn:microsoft.com/office/officeart/2005/8/layout/chevron1"/>
    <dgm:cxn modelId="{18BBE636-23CF-4368-A25D-519F2AD372C1}" type="presOf" srcId="{DA49180F-7C20-4E22-91F6-EA0CBEEB0EC3}" destId="{703BA995-D169-4968-A606-EF995011AC30}" srcOrd="0" destOrd="0" presId="urn:microsoft.com/office/officeart/2005/8/layout/chevron1"/>
    <dgm:cxn modelId="{158F1D4C-B99B-4E93-AB71-9672FABB9F8E}" type="presOf" srcId="{3D18AE27-19AE-4C55-9F36-6F971FB886BA}" destId="{D7172618-E6DF-4501-9E88-DBD32EEE6DD6}" srcOrd="0" destOrd="0" presId="urn:microsoft.com/office/officeart/2005/8/layout/chevron1"/>
    <dgm:cxn modelId="{AB248279-C0D0-49AD-93E4-2903722C6F6D}" srcId="{0B6B205D-FF0B-4295-89E4-DB6D856B61A5}" destId="{DA49180F-7C20-4E22-91F6-EA0CBEEB0EC3}" srcOrd="2" destOrd="0" parTransId="{7829BD2C-9F1D-4844-904C-4DFCC4619981}" sibTransId="{B9D20563-F425-4E0C-BEF9-8ECFE5F9DED2}"/>
    <dgm:cxn modelId="{100FD78D-748D-4312-9853-D43F5DB96D27}" srcId="{0B6B205D-FF0B-4295-89E4-DB6D856B61A5}" destId="{8FB516D4-04C8-4253-A7BB-4247678E98F5}" srcOrd="1" destOrd="0" parTransId="{7AA70F8A-3BBF-4D21-B53C-EF1B6471451B}" sibTransId="{2864CB60-A95A-405B-B39A-D035E82F0942}"/>
    <dgm:cxn modelId="{3A9B31B0-8EA1-4B89-A837-DD2EA9FF4C72}" srcId="{0B6B205D-FF0B-4295-89E4-DB6D856B61A5}" destId="{3D18AE27-19AE-4C55-9F36-6F971FB886BA}" srcOrd="0" destOrd="0" parTransId="{00147E38-C268-40E5-8AFB-C97B520C2B86}" sibTransId="{18F653B1-AB02-4AF3-A8E5-C21B5A0CE89A}"/>
    <dgm:cxn modelId="{54C522E0-F530-4634-8C0F-55DD786401B3}" srcId="{0B6B205D-FF0B-4295-89E4-DB6D856B61A5}" destId="{1F2BFED1-80E2-4714-9AAF-2FDFE27F9AC0}" srcOrd="3" destOrd="0" parTransId="{1218BE2F-E341-4313-B735-91F4039A0C7F}" sibTransId="{AA5A4E05-7FB6-4878-B6EA-7127B101758A}"/>
    <dgm:cxn modelId="{7091C0E6-34BD-4D76-AD21-0BC359601289}" type="presOf" srcId="{1F2BFED1-80E2-4714-9AAF-2FDFE27F9AC0}" destId="{DC4388DA-A33D-4909-B64C-95610C9DE184}" srcOrd="0" destOrd="0" presId="urn:microsoft.com/office/officeart/2005/8/layout/chevron1"/>
    <dgm:cxn modelId="{B14197FC-F7F8-43B9-875D-54232D4DE953}" type="presOf" srcId="{0B6B205D-FF0B-4295-89E4-DB6D856B61A5}" destId="{84D37D6F-8995-480C-A493-814422273A51}" srcOrd="0" destOrd="0" presId="urn:microsoft.com/office/officeart/2005/8/layout/chevron1"/>
    <dgm:cxn modelId="{3E34AE00-A590-4047-A11C-F1B729539272}" type="presParOf" srcId="{84D37D6F-8995-480C-A493-814422273A51}" destId="{D7172618-E6DF-4501-9E88-DBD32EEE6DD6}" srcOrd="0" destOrd="0" presId="urn:microsoft.com/office/officeart/2005/8/layout/chevron1"/>
    <dgm:cxn modelId="{DF469702-2DA9-4FFD-982B-8BF702DC1A0E}" type="presParOf" srcId="{84D37D6F-8995-480C-A493-814422273A51}" destId="{D7CCFFB7-92E4-4220-B783-B66BAC4BD50B}" srcOrd="1" destOrd="0" presId="urn:microsoft.com/office/officeart/2005/8/layout/chevron1"/>
    <dgm:cxn modelId="{4C4BFD66-8E10-4BC1-97C8-A7CAA354906F}" type="presParOf" srcId="{84D37D6F-8995-480C-A493-814422273A51}" destId="{B34B3E09-DEC4-4229-B8DB-130D62B8194D}" srcOrd="2" destOrd="0" presId="urn:microsoft.com/office/officeart/2005/8/layout/chevron1"/>
    <dgm:cxn modelId="{B93FED70-7150-48A3-A8DC-3D9117DED1F1}" type="presParOf" srcId="{84D37D6F-8995-480C-A493-814422273A51}" destId="{B4C8F628-68FB-4608-A277-E7E15BA1CB87}" srcOrd="3" destOrd="0" presId="urn:microsoft.com/office/officeart/2005/8/layout/chevron1"/>
    <dgm:cxn modelId="{1AF94156-7951-4CBA-B580-589C1836BFC7}" type="presParOf" srcId="{84D37D6F-8995-480C-A493-814422273A51}" destId="{703BA995-D169-4968-A606-EF995011AC30}" srcOrd="4" destOrd="0" presId="urn:microsoft.com/office/officeart/2005/8/layout/chevron1"/>
    <dgm:cxn modelId="{13A8EB20-8074-4792-8AA5-4F1EB7ED1B3B}" type="presParOf" srcId="{84D37D6F-8995-480C-A493-814422273A51}" destId="{CFF8B572-44B9-4007-B750-B96B8FCC4977}" srcOrd="5" destOrd="0" presId="urn:microsoft.com/office/officeart/2005/8/layout/chevron1"/>
    <dgm:cxn modelId="{0F71B063-7F0C-4738-AA82-891A42A862C3}" type="presParOf" srcId="{84D37D6F-8995-480C-A493-814422273A51}" destId="{DC4388DA-A33D-4909-B64C-95610C9DE184}" srcOrd="6" destOrd="0" presId="urn:microsoft.com/office/officeart/2005/8/layout/chevro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72618-E6DF-4501-9E88-DBD32EEE6DD6}">
      <dsp:nvSpPr>
        <dsp:cNvPr id="0" name=""/>
        <dsp:cNvSpPr/>
      </dsp:nvSpPr>
      <dsp:spPr>
        <a:xfrm>
          <a:off x="3239" y="0"/>
          <a:ext cx="2987351" cy="512273"/>
        </a:xfrm>
        <a:prstGeom prst="chevron">
          <a:avLst/>
        </a:prstGeom>
        <a:solidFill>
          <a:schemeClr val="accent4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基礎的</a:t>
          </a:r>
        </a:p>
      </dsp:txBody>
      <dsp:txXfrm>
        <a:off x="259376" y="0"/>
        <a:ext cx="2475078" cy="512273"/>
      </dsp:txXfrm>
    </dsp:sp>
    <dsp:sp modelId="{B34B3E09-DEC4-4229-B8DB-130D62B8194D}">
      <dsp:nvSpPr>
        <dsp:cNvPr id="0" name=""/>
        <dsp:cNvSpPr/>
      </dsp:nvSpPr>
      <dsp:spPr>
        <a:xfrm>
          <a:off x="2327324" y="0"/>
          <a:ext cx="3024163" cy="512273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応用</a:t>
          </a:r>
        </a:p>
      </dsp:txBody>
      <dsp:txXfrm>
        <a:off x="2583461" y="0"/>
        <a:ext cx="2511890" cy="512273"/>
      </dsp:txXfrm>
    </dsp:sp>
    <dsp:sp modelId="{703BA995-D169-4968-A606-EF995011AC30}">
      <dsp:nvSpPr>
        <dsp:cNvPr id="0" name=""/>
        <dsp:cNvSpPr/>
      </dsp:nvSpPr>
      <dsp:spPr>
        <a:xfrm>
          <a:off x="4688221" y="0"/>
          <a:ext cx="3312219" cy="512273"/>
        </a:xfrm>
        <a:prstGeom prst="chevron">
          <a:avLst/>
        </a:prstGeom>
        <a:solidFill>
          <a:schemeClr val="accent5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非臨床</a:t>
          </a:r>
        </a:p>
      </dsp:txBody>
      <dsp:txXfrm>
        <a:off x="4944358" y="0"/>
        <a:ext cx="2799946" cy="512273"/>
      </dsp:txXfrm>
    </dsp:sp>
    <dsp:sp modelId="{DC4388DA-A33D-4909-B64C-95610C9DE184}">
      <dsp:nvSpPr>
        <dsp:cNvPr id="0" name=""/>
        <dsp:cNvSpPr/>
      </dsp:nvSpPr>
      <dsp:spPr>
        <a:xfrm>
          <a:off x="7205145" y="0"/>
          <a:ext cx="3440296" cy="512273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000" b="1" kern="1200" dirty="0">
              <a:solidFill>
                <a:sysClr val="window" lastClr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rPr>
            <a:t>臨床研究・治験</a:t>
          </a:r>
        </a:p>
      </dsp:txBody>
      <dsp:txXfrm>
        <a:off x="7461282" y="0"/>
        <a:ext cx="2928023" cy="512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000DDF-976A-FA71-16E5-D4516CCA0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C088623-DC5E-6AAD-124A-51D48C2BE1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E69263-68A8-4169-A1EC-533F9DE8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B48AC4-7643-DB3D-78CA-6757C641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29D811-C38A-B780-223F-A1D34F0A7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74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B07CC9-3104-D0ED-F0EF-07DB9570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38287E-C8E3-9B68-E42E-B2B70D616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610B99-21D7-073A-50D6-5E5919715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0CBD34-7D6F-898A-C147-9E41D02B9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4A31D1-CA68-DAA1-3F11-7411CD5D8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60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A19CD0-2483-F4D6-6847-C83513D2C1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5B190D-F6C0-DB3E-ACD8-17A3B7E32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1712D8-7ABF-103D-6AD8-4F44817D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F48822-AE13-521B-7E3D-9ED74895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C3150D-3887-4FCA-5ABA-988AC0C90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81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006C03-5D7F-A1F7-800A-D190B637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58E627-D29B-80D6-3985-9189BFCD0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2BA42E-A718-8984-8BFC-6703AD472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DB4746-AF09-3ADC-E200-CCF04274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0826EE-BBCE-6D5B-8F6A-31C4D32C8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846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CA45F5-D41F-9F76-4E09-4102D220F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20AEA2-5382-49B7-46AD-854B4C923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E83674-8DAB-E9F6-A5A4-603CBC07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B7E842-D67F-344E-413C-894E28EC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742036-8C2D-72FF-9C0A-78C4B15E5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438AD8-81C7-C2CD-3506-90AF89A83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0827CF-47E7-8C95-7A17-01D17046C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CADB879-C0CA-C35A-C4C1-EF58D19DA0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7C4439-5351-BC1A-955B-F80BC9E9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944B91-3F65-23EB-33C5-9B0915E95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8DC2BA-D1C1-45EF-EE0C-5448AB00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21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432EC0-4A4A-26D2-56E6-079144DBB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3FDB60-D316-758C-B32B-7F3F9172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2288D0-6048-97C1-8FEA-6B0E03D20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3D379D-C1BF-231A-061F-9EEA6E36F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EFB0237-3503-3BDF-3949-69E8A4F028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4F05D4-5BC0-24A1-A7AB-048E9E3AB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6D2421-AEC1-4218-B785-5B877B4E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E08DC26-4308-1DE7-8FFF-0B483A0F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90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639C23-9748-6EEC-955F-C184FDD54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835098C-62EF-81F7-5CF7-C580E31A3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F6A3F50-DA15-C327-FF05-09F9BDBF6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01CABEF-3764-198B-093C-2C7E7733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44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A17864F-CCDB-8834-13D6-3517495F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4E7D9E0-E373-20DB-9891-29DFFBD7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A2A42F-95F7-3740-5AFE-3BBEB316F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0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692E3-1D09-B20F-AA31-4414381DB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52B145-2050-D621-ADBC-F4727101CB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B4F212-E632-A8A5-F79B-E3AF1E026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B9B919-97FA-4FE6-F9E7-C629DA605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91E59B-C6FC-22FC-2562-1FA722A3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87FCA2-E7E9-E90C-8D05-32E33A1A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62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C13C91-8506-920D-31DA-5D888F62D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0E08949-B3D7-CB5C-D195-896ED7599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4D3F65-EF16-0580-A0BE-E425867E4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29E27B-5D4D-5045-4CBA-7229D201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603F9-A06B-EEF9-61C6-03C82244D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C473A66-B72F-B45D-C041-0155E798E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85865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C4D88DC-BDAD-09CC-331B-0D81AC9A5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9662AD-1E4F-6F3B-D01A-EC5DD47A8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CF67C6-AE15-29A5-394A-CE936B54B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3053D7-DEB8-43C8-8374-7BC5245DC0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AE1C94-63FF-9AA9-7A1D-15404EBAA5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E4C64-3E49-41EE-4A8E-4B8C62BD1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0080E3-87B1-46BF-AE89-9396B0A9AE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34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diagrams/data1.xml" Type="http://schemas.openxmlformats.org/officeDocument/2006/relationships/diagramData"/><Relationship Id="rId3" Target="../diagrams/layout1.xml" Type="http://schemas.openxmlformats.org/officeDocument/2006/relationships/diagramLayout"/><Relationship Id="rId4" Target="../diagrams/quickStyle1.xml" Type="http://schemas.openxmlformats.org/officeDocument/2006/relationships/diagramQuickStyle"/><Relationship Id="rId5" Target="../diagrams/colors1.xml" Type="http://schemas.openxmlformats.org/officeDocument/2006/relationships/diagramColors"/><Relationship Id="rId6" Target="../diagrams/drawing1.xml" Type="http://schemas.microsoft.com/office/2007/relationships/diagramDrawi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3">
            <a:extLst>
              <a:ext uri="{FF2B5EF4-FFF2-40B4-BE49-F238E27FC236}">
                <a16:creationId xmlns:a16="http://schemas.microsoft.com/office/drawing/2014/main" id="{AF145F66-595B-F331-A217-449A6EE2433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56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24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様式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２）基礎～非臨床～臨床～実用化のロードマップ</a:t>
            </a:r>
          </a:p>
        </p:txBody>
      </p:sp>
      <p:graphicFrame>
        <p:nvGraphicFramePr>
          <p:cNvPr id="6" name="図表 5">
            <a:extLst>
              <a:ext uri="{FF2B5EF4-FFF2-40B4-BE49-F238E27FC236}">
                <a16:creationId xmlns:a16="http://schemas.microsoft.com/office/drawing/2014/main" id="{29CD2873-EEF6-1703-5BB8-D2D1850F64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7331464"/>
              </p:ext>
            </p:extLst>
          </p:nvPr>
        </p:nvGraphicFramePr>
        <p:xfrm>
          <a:off x="281192" y="693042"/>
          <a:ext cx="10780711" cy="51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タイトル 3">
            <a:extLst>
              <a:ext uri="{FF2B5EF4-FFF2-40B4-BE49-F238E27FC236}">
                <a16:creationId xmlns:a16="http://schemas.microsoft.com/office/drawing/2014/main" id="{E88B6BDA-82E3-E52B-3314-1D425851F7E5}"/>
              </a:ext>
            </a:extLst>
          </p:cNvPr>
          <p:cNvSpPr txBox="1">
            <a:spLocks/>
          </p:cNvSpPr>
          <p:nvPr/>
        </p:nvSpPr>
        <p:spPr>
          <a:xfrm>
            <a:off x="8308343" y="104864"/>
            <a:ext cx="3584109" cy="377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研究開発代表者氏名：　　　　　　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5258FC4-03F9-8D8A-0E35-799CA5FAEDFB}"/>
              </a:ext>
            </a:extLst>
          </p:cNvPr>
          <p:cNvCxnSpPr/>
          <p:nvPr/>
        </p:nvCxnSpPr>
        <p:spPr>
          <a:xfrm>
            <a:off x="109181" y="2668140"/>
            <a:ext cx="11880000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095D156-BD43-C5A0-2575-A219056B2035}"/>
              </a:ext>
            </a:extLst>
          </p:cNvPr>
          <p:cNvCxnSpPr/>
          <p:nvPr/>
        </p:nvCxnSpPr>
        <p:spPr>
          <a:xfrm>
            <a:off x="109181" y="3780433"/>
            <a:ext cx="11880000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171E4EF-E8AA-D508-A0EE-2E1649BB05EC}"/>
              </a:ext>
            </a:extLst>
          </p:cNvPr>
          <p:cNvCxnSpPr/>
          <p:nvPr/>
        </p:nvCxnSpPr>
        <p:spPr>
          <a:xfrm>
            <a:off x="109181" y="4892726"/>
            <a:ext cx="11880000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BE3F1B84-1F3C-C7E3-BB21-860F95905D42}"/>
              </a:ext>
            </a:extLst>
          </p:cNvPr>
          <p:cNvCxnSpPr/>
          <p:nvPr/>
        </p:nvCxnSpPr>
        <p:spPr>
          <a:xfrm>
            <a:off x="109181" y="6005019"/>
            <a:ext cx="11880000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470D2684-785B-E770-D5A8-5B284C03FBC8}"/>
              </a:ext>
            </a:extLst>
          </p:cNvPr>
          <p:cNvCxnSpPr/>
          <p:nvPr/>
        </p:nvCxnSpPr>
        <p:spPr>
          <a:xfrm>
            <a:off x="109181" y="1555847"/>
            <a:ext cx="11880000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2D1330-B72A-CBA9-3F7F-572BF4303C21}"/>
              </a:ext>
            </a:extLst>
          </p:cNvPr>
          <p:cNvSpPr txBox="1"/>
          <p:nvPr/>
        </p:nvSpPr>
        <p:spPr>
          <a:xfrm>
            <a:off x="2776317" y="1268386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F7651DC-6BD3-3FFC-2861-CC335FA38ED3}"/>
              </a:ext>
            </a:extLst>
          </p:cNvPr>
          <p:cNvSpPr txBox="1"/>
          <p:nvPr/>
        </p:nvSpPr>
        <p:spPr>
          <a:xfrm>
            <a:off x="1271759" y="1268386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436F18-85AC-2B69-1550-7F4A87D9CCFE}"/>
              </a:ext>
            </a:extLst>
          </p:cNvPr>
          <p:cNvSpPr txBox="1"/>
          <p:nvPr/>
        </p:nvSpPr>
        <p:spPr>
          <a:xfrm>
            <a:off x="4280875" y="1268386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2027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0BBA1F-3BE0-ABC5-A50C-06C00DABF9EC}"/>
              </a:ext>
            </a:extLst>
          </p:cNvPr>
          <p:cNvSpPr txBox="1"/>
          <p:nvPr/>
        </p:nvSpPr>
        <p:spPr>
          <a:xfrm>
            <a:off x="7289991" y="1268386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2029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DCBE288-C0F7-4E76-B613-124366A17EB4}"/>
              </a:ext>
            </a:extLst>
          </p:cNvPr>
          <p:cNvSpPr txBox="1"/>
          <p:nvPr/>
        </p:nvSpPr>
        <p:spPr>
          <a:xfrm>
            <a:off x="5785433" y="1268386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2028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EF352D8-7AB3-7397-EB84-E3A4D12CC715}"/>
              </a:ext>
            </a:extLst>
          </p:cNvPr>
          <p:cNvSpPr txBox="1"/>
          <p:nvPr/>
        </p:nvSpPr>
        <p:spPr>
          <a:xfrm>
            <a:off x="8794547" y="1268386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2030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CB222884-8754-E96E-84BE-3F3BA23A762F}"/>
              </a:ext>
            </a:extLst>
          </p:cNvPr>
          <p:cNvSpPr/>
          <p:nvPr/>
        </p:nvSpPr>
        <p:spPr>
          <a:xfrm>
            <a:off x="10781339" y="1555847"/>
            <a:ext cx="459476" cy="444917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薬事承認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7D05377-C864-17B7-556F-D3B118D6CE41}"/>
              </a:ext>
            </a:extLst>
          </p:cNvPr>
          <p:cNvSpPr/>
          <p:nvPr/>
        </p:nvSpPr>
        <p:spPr>
          <a:xfrm>
            <a:off x="11347028" y="1555847"/>
            <a:ext cx="459476" cy="444917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保険収載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28B2B930-8812-2D10-EF9E-06214E8742AA}"/>
              </a:ext>
            </a:extLst>
          </p:cNvPr>
          <p:cNvSpPr/>
          <p:nvPr/>
        </p:nvSpPr>
        <p:spPr>
          <a:xfrm>
            <a:off x="226435" y="1580556"/>
            <a:ext cx="939111" cy="10718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●●の開発</a:t>
            </a: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9D908A1F-23FF-BB58-9592-BCF2AADE3701}"/>
              </a:ext>
            </a:extLst>
          </p:cNvPr>
          <p:cNvSpPr/>
          <p:nvPr/>
        </p:nvSpPr>
        <p:spPr>
          <a:xfrm>
            <a:off x="226434" y="2692852"/>
            <a:ext cx="939111" cy="10718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▲▲の</a:t>
            </a:r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研究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3E78B761-5067-D759-9608-BB7BBC0AE2AF}"/>
              </a:ext>
            </a:extLst>
          </p:cNvPr>
          <p:cNvSpPr/>
          <p:nvPr/>
        </p:nvSpPr>
        <p:spPr>
          <a:xfrm>
            <a:off x="236942" y="4926312"/>
            <a:ext cx="939111" cy="10718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臨床</a:t>
            </a:r>
            <a:endParaRPr kumimoji="1"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試験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71703587-DEDD-34C3-5AAE-3FFBFB2C82D3}"/>
              </a:ext>
            </a:extLst>
          </p:cNvPr>
          <p:cNvSpPr/>
          <p:nvPr/>
        </p:nvSpPr>
        <p:spPr>
          <a:xfrm>
            <a:off x="226433" y="3809619"/>
            <a:ext cx="939111" cy="10718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安全性試験</a:t>
            </a:r>
          </a:p>
        </p:txBody>
      </p:sp>
      <p:sp>
        <p:nvSpPr>
          <p:cNvPr id="31" name="矢印: 五方向 30">
            <a:extLst>
              <a:ext uri="{FF2B5EF4-FFF2-40B4-BE49-F238E27FC236}">
                <a16:creationId xmlns:a16="http://schemas.microsoft.com/office/drawing/2014/main" id="{AC6B688C-150F-380B-2258-3F31E2FB3FE1}"/>
              </a:ext>
            </a:extLst>
          </p:cNvPr>
          <p:cNvSpPr/>
          <p:nvPr/>
        </p:nvSpPr>
        <p:spPr>
          <a:xfrm>
            <a:off x="1646133" y="1653484"/>
            <a:ext cx="1325889" cy="369326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の解析</a:t>
            </a:r>
          </a:p>
        </p:txBody>
      </p:sp>
      <p:sp>
        <p:nvSpPr>
          <p:cNvPr id="32" name="矢印: 五方向 31">
            <a:extLst>
              <a:ext uri="{FF2B5EF4-FFF2-40B4-BE49-F238E27FC236}">
                <a16:creationId xmlns:a16="http://schemas.microsoft.com/office/drawing/2014/main" id="{3789CFA9-06AB-030B-BEDF-38AACA3AC87B}"/>
              </a:ext>
            </a:extLst>
          </p:cNvPr>
          <p:cNvSpPr/>
          <p:nvPr/>
        </p:nvSpPr>
        <p:spPr>
          <a:xfrm>
            <a:off x="5384547" y="1675883"/>
            <a:ext cx="1325889" cy="369326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の評価</a:t>
            </a:r>
          </a:p>
        </p:txBody>
      </p:sp>
      <p:sp>
        <p:nvSpPr>
          <p:cNvPr id="33" name="矢印: 五方向 32">
            <a:extLst>
              <a:ext uri="{FF2B5EF4-FFF2-40B4-BE49-F238E27FC236}">
                <a16:creationId xmlns:a16="http://schemas.microsoft.com/office/drawing/2014/main" id="{8ADA79A7-E864-C4FC-1A86-640A8B54191F}"/>
              </a:ext>
            </a:extLst>
          </p:cNvPr>
          <p:cNvSpPr/>
          <p:nvPr/>
        </p:nvSpPr>
        <p:spPr>
          <a:xfrm>
            <a:off x="3850263" y="1653481"/>
            <a:ext cx="1325889" cy="369326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の試作</a:t>
            </a:r>
          </a:p>
        </p:txBody>
      </p:sp>
      <p:sp>
        <p:nvSpPr>
          <p:cNvPr id="34" name="矢印: 五方向 33">
            <a:extLst>
              <a:ext uri="{FF2B5EF4-FFF2-40B4-BE49-F238E27FC236}">
                <a16:creationId xmlns:a16="http://schemas.microsoft.com/office/drawing/2014/main" id="{3C0AD3D4-AECA-B45F-31DF-2E26162F8DA4}"/>
              </a:ext>
            </a:extLst>
          </p:cNvPr>
          <p:cNvSpPr/>
          <p:nvPr/>
        </p:nvSpPr>
        <p:spPr>
          <a:xfrm>
            <a:off x="3024148" y="2157476"/>
            <a:ext cx="1926224" cy="338348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試験</a:t>
            </a:r>
          </a:p>
        </p:txBody>
      </p:sp>
      <p:sp>
        <p:nvSpPr>
          <p:cNvPr id="35" name="矢印: 五方向 34">
            <a:extLst>
              <a:ext uri="{FF2B5EF4-FFF2-40B4-BE49-F238E27FC236}">
                <a16:creationId xmlns:a16="http://schemas.microsoft.com/office/drawing/2014/main" id="{81647137-4C9C-126E-EA95-8ED539C3C4C4}"/>
              </a:ext>
            </a:extLst>
          </p:cNvPr>
          <p:cNvSpPr/>
          <p:nvPr/>
        </p:nvSpPr>
        <p:spPr>
          <a:xfrm>
            <a:off x="8082943" y="5079546"/>
            <a:ext cx="1796059" cy="382655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特定臨床研究</a:t>
            </a:r>
          </a:p>
        </p:txBody>
      </p:sp>
      <p:sp>
        <p:nvSpPr>
          <p:cNvPr id="36" name="矢印: 五方向 35">
            <a:extLst>
              <a:ext uri="{FF2B5EF4-FFF2-40B4-BE49-F238E27FC236}">
                <a16:creationId xmlns:a16="http://schemas.microsoft.com/office/drawing/2014/main" id="{277418DA-B1EE-B4F6-503A-43355E2F06B9}"/>
              </a:ext>
            </a:extLst>
          </p:cNvPr>
          <p:cNvSpPr/>
          <p:nvPr/>
        </p:nvSpPr>
        <p:spPr>
          <a:xfrm>
            <a:off x="8096622" y="5591690"/>
            <a:ext cx="1796059" cy="382655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第●相試験</a:t>
            </a:r>
          </a:p>
        </p:txBody>
      </p:sp>
      <p:sp>
        <p:nvSpPr>
          <p:cNvPr id="37" name="矢印: 五方向 36">
            <a:extLst>
              <a:ext uri="{FF2B5EF4-FFF2-40B4-BE49-F238E27FC236}">
                <a16:creationId xmlns:a16="http://schemas.microsoft.com/office/drawing/2014/main" id="{6949D5C8-F9A6-6657-0B6F-DF3D8628EDD7}"/>
              </a:ext>
            </a:extLst>
          </p:cNvPr>
          <p:cNvSpPr/>
          <p:nvPr/>
        </p:nvSpPr>
        <p:spPr>
          <a:xfrm>
            <a:off x="6629044" y="5084572"/>
            <a:ext cx="1236811" cy="382655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倫理審査</a:t>
            </a:r>
          </a:p>
        </p:txBody>
      </p:sp>
      <p:sp>
        <p:nvSpPr>
          <p:cNvPr id="38" name="矢印: 五方向 37">
            <a:extLst>
              <a:ext uri="{FF2B5EF4-FFF2-40B4-BE49-F238E27FC236}">
                <a16:creationId xmlns:a16="http://schemas.microsoft.com/office/drawing/2014/main" id="{A3562296-980D-8258-7F28-E0A4DEDB730C}"/>
              </a:ext>
            </a:extLst>
          </p:cNvPr>
          <p:cNvSpPr/>
          <p:nvPr/>
        </p:nvSpPr>
        <p:spPr>
          <a:xfrm>
            <a:off x="5384547" y="3938588"/>
            <a:ext cx="1236811" cy="382655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毒性試験</a:t>
            </a:r>
          </a:p>
        </p:txBody>
      </p:sp>
      <p:sp>
        <p:nvSpPr>
          <p:cNvPr id="39" name="矢印: 五方向 38">
            <a:extLst>
              <a:ext uri="{FF2B5EF4-FFF2-40B4-BE49-F238E27FC236}">
                <a16:creationId xmlns:a16="http://schemas.microsoft.com/office/drawing/2014/main" id="{449E3391-2FBF-A173-DA43-2944180CF5A3}"/>
              </a:ext>
            </a:extLst>
          </p:cNvPr>
          <p:cNvSpPr/>
          <p:nvPr/>
        </p:nvSpPr>
        <p:spPr>
          <a:xfrm>
            <a:off x="6191874" y="4401882"/>
            <a:ext cx="1236811" cy="382655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性能試験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A57E67D0-C817-F1C8-5630-34A49DAB9765}"/>
              </a:ext>
            </a:extLst>
          </p:cNvPr>
          <p:cNvSpPr/>
          <p:nvPr/>
        </p:nvSpPr>
        <p:spPr>
          <a:xfrm>
            <a:off x="2035081" y="2829787"/>
            <a:ext cx="1325889" cy="369326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の解明</a:t>
            </a:r>
          </a:p>
        </p:txBody>
      </p:sp>
      <p:sp>
        <p:nvSpPr>
          <p:cNvPr id="41" name="矢印: 五方向 40">
            <a:extLst>
              <a:ext uri="{FF2B5EF4-FFF2-40B4-BE49-F238E27FC236}">
                <a16:creationId xmlns:a16="http://schemas.microsoft.com/office/drawing/2014/main" id="{CDE43F3B-74E6-68ED-36EE-00A5A4D9EA51}"/>
              </a:ext>
            </a:extLst>
          </p:cNvPr>
          <p:cNvSpPr/>
          <p:nvPr/>
        </p:nvSpPr>
        <p:spPr>
          <a:xfrm>
            <a:off x="1372136" y="3293776"/>
            <a:ext cx="1325889" cy="369326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の探索</a:t>
            </a:r>
          </a:p>
        </p:txBody>
      </p:sp>
      <p:sp>
        <p:nvSpPr>
          <p:cNvPr id="42" name="矢印: 五方向 41">
            <a:extLst>
              <a:ext uri="{FF2B5EF4-FFF2-40B4-BE49-F238E27FC236}">
                <a16:creationId xmlns:a16="http://schemas.microsoft.com/office/drawing/2014/main" id="{E9C6623F-1BAA-EC72-58D7-9D270A0934BA}"/>
              </a:ext>
            </a:extLst>
          </p:cNvPr>
          <p:cNvSpPr/>
          <p:nvPr/>
        </p:nvSpPr>
        <p:spPr>
          <a:xfrm>
            <a:off x="3444167" y="3170162"/>
            <a:ext cx="1452404" cy="286617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の確立</a:t>
            </a:r>
          </a:p>
        </p:txBody>
      </p:sp>
      <p:sp>
        <p:nvSpPr>
          <p:cNvPr id="43" name="矢印: 五方向 42">
            <a:extLst>
              <a:ext uri="{FF2B5EF4-FFF2-40B4-BE49-F238E27FC236}">
                <a16:creationId xmlns:a16="http://schemas.microsoft.com/office/drawing/2014/main" id="{D85AF4AD-4D5E-981F-9602-137BC06BC150}"/>
              </a:ext>
            </a:extLst>
          </p:cNvPr>
          <p:cNvSpPr/>
          <p:nvPr/>
        </p:nvSpPr>
        <p:spPr>
          <a:xfrm>
            <a:off x="5157257" y="2666657"/>
            <a:ext cx="1452404" cy="921931"/>
          </a:xfrm>
          <a:prstGeom prst="homePlat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非臨床</a:t>
            </a:r>
            <a:r>
              <a:rPr kumimoji="1"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POC</a:t>
            </a:r>
            <a:r>
              <a:rPr kumimoji="1"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取得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星: 5 pt 43">
            <a:extLst>
              <a:ext uri="{FF2B5EF4-FFF2-40B4-BE49-F238E27FC236}">
                <a16:creationId xmlns:a16="http://schemas.microsoft.com/office/drawing/2014/main" id="{7EA2C4E0-C0BD-10C3-9286-A0ADB0E98DF6}"/>
              </a:ext>
            </a:extLst>
          </p:cNvPr>
          <p:cNvSpPr/>
          <p:nvPr/>
        </p:nvSpPr>
        <p:spPr>
          <a:xfrm>
            <a:off x="6770732" y="2848895"/>
            <a:ext cx="369327" cy="369327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5859C9E-4371-E2F4-A3CF-BA2B134D008D}"/>
              </a:ext>
            </a:extLst>
          </p:cNvPr>
          <p:cNvSpPr txBox="1"/>
          <p:nvPr/>
        </p:nvSpPr>
        <p:spPr>
          <a:xfrm>
            <a:off x="6523210" y="3319846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論文化</a:t>
            </a:r>
          </a:p>
        </p:txBody>
      </p:sp>
      <p:sp>
        <p:nvSpPr>
          <p:cNvPr id="47" name="吹き出し: 角を丸めた四角形 46">
            <a:extLst>
              <a:ext uri="{FF2B5EF4-FFF2-40B4-BE49-F238E27FC236}">
                <a16:creationId xmlns:a16="http://schemas.microsoft.com/office/drawing/2014/main" id="{28F96680-2C0D-1FE5-5DA4-E9417524E76A}"/>
              </a:ext>
            </a:extLst>
          </p:cNvPr>
          <p:cNvSpPr/>
          <p:nvPr/>
        </p:nvSpPr>
        <p:spPr>
          <a:xfrm>
            <a:off x="1646133" y="4775394"/>
            <a:ext cx="3130792" cy="1975985"/>
          </a:xfrm>
          <a:prstGeom prst="wedgeRoundRectCallout">
            <a:avLst>
              <a:gd name="adj1" fmla="val 43426"/>
              <a:gd name="adj2" fmla="val -802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ロードマップの例を載せておりますが、スライド１枚でお示しいただければ、様式は自由です。右上に研究開発代表者のお名前は必ずご記載ください。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305343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Words>117</Words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