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53" r:id="rId1"/>
    <p:sldMasterId id="2147483878" r:id="rId2"/>
    <p:sldMasterId id="2147483903" r:id="rId3"/>
  </p:sldMasterIdLst>
  <p:notesMasterIdLst>
    <p:notesMasterId r:id="rId5"/>
  </p:notesMasterIdLst>
  <p:handoutMasterIdLst>
    <p:handoutMasterId r:id="rId6"/>
  </p:handoutMasterIdLst>
  <p:sldIdLst>
    <p:sldId id="746" r:id="rId4"/>
  </p:sldIdLst>
  <p:sldSz cx="12192000" cy="6858000"/>
  <p:notesSz cx="6807200" cy="9939338"/>
  <p:defaultTextStyle>
    <a:defPPr>
      <a:defRPr lang="ja-JP"/>
    </a:defPPr>
    <a:lvl1pPr marL="0" algn="l" defTabSz="914149" rtl="0" eaLnBrk="1" latinLnBrk="0" hangingPunct="1">
      <a:defRPr kumimoji="1" sz="1800" kern="1200">
        <a:solidFill>
          <a:schemeClr val="tx1"/>
        </a:solidFill>
        <a:latin typeface="+mn-lt"/>
        <a:ea typeface="+mn-ea"/>
        <a:cs typeface="+mn-cs"/>
      </a:defRPr>
    </a:lvl1pPr>
    <a:lvl2pPr marL="457075" algn="l" defTabSz="914149" rtl="0" eaLnBrk="1" latinLnBrk="0" hangingPunct="1">
      <a:defRPr kumimoji="1" sz="1800" kern="1200">
        <a:solidFill>
          <a:schemeClr val="tx1"/>
        </a:solidFill>
        <a:latin typeface="+mn-lt"/>
        <a:ea typeface="+mn-ea"/>
        <a:cs typeface="+mn-cs"/>
      </a:defRPr>
    </a:lvl2pPr>
    <a:lvl3pPr marL="914149" algn="l" defTabSz="914149" rtl="0" eaLnBrk="1" latinLnBrk="0" hangingPunct="1">
      <a:defRPr kumimoji="1" sz="1800" kern="1200">
        <a:solidFill>
          <a:schemeClr val="tx1"/>
        </a:solidFill>
        <a:latin typeface="+mn-lt"/>
        <a:ea typeface="+mn-ea"/>
        <a:cs typeface="+mn-cs"/>
      </a:defRPr>
    </a:lvl3pPr>
    <a:lvl4pPr marL="1371224" algn="l" defTabSz="914149" rtl="0" eaLnBrk="1" latinLnBrk="0" hangingPunct="1">
      <a:defRPr kumimoji="1" sz="1800" kern="1200">
        <a:solidFill>
          <a:schemeClr val="tx1"/>
        </a:solidFill>
        <a:latin typeface="+mn-lt"/>
        <a:ea typeface="+mn-ea"/>
        <a:cs typeface="+mn-cs"/>
      </a:defRPr>
    </a:lvl4pPr>
    <a:lvl5pPr marL="1828298" algn="l" defTabSz="914149" rtl="0" eaLnBrk="1" latinLnBrk="0" hangingPunct="1">
      <a:defRPr kumimoji="1" sz="1800" kern="1200">
        <a:solidFill>
          <a:schemeClr val="tx1"/>
        </a:solidFill>
        <a:latin typeface="+mn-lt"/>
        <a:ea typeface="+mn-ea"/>
        <a:cs typeface="+mn-cs"/>
      </a:defRPr>
    </a:lvl5pPr>
    <a:lvl6pPr marL="2285373" algn="l" defTabSz="914149" rtl="0" eaLnBrk="1" latinLnBrk="0" hangingPunct="1">
      <a:defRPr kumimoji="1" sz="1800" kern="1200">
        <a:solidFill>
          <a:schemeClr val="tx1"/>
        </a:solidFill>
        <a:latin typeface="+mn-lt"/>
        <a:ea typeface="+mn-ea"/>
        <a:cs typeface="+mn-cs"/>
      </a:defRPr>
    </a:lvl6pPr>
    <a:lvl7pPr marL="2742447" algn="l" defTabSz="914149" rtl="0" eaLnBrk="1" latinLnBrk="0" hangingPunct="1">
      <a:defRPr kumimoji="1" sz="1800" kern="1200">
        <a:solidFill>
          <a:schemeClr val="tx1"/>
        </a:solidFill>
        <a:latin typeface="+mn-lt"/>
        <a:ea typeface="+mn-ea"/>
        <a:cs typeface="+mn-cs"/>
      </a:defRPr>
    </a:lvl7pPr>
    <a:lvl8pPr marL="3199522" algn="l" defTabSz="914149" rtl="0" eaLnBrk="1" latinLnBrk="0" hangingPunct="1">
      <a:defRPr kumimoji="1" sz="1800" kern="1200">
        <a:solidFill>
          <a:schemeClr val="tx1"/>
        </a:solidFill>
        <a:latin typeface="+mn-lt"/>
        <a:ea typeface="+mn-ea"/>
        <a:cs typeface="+mn-cs"/>
      </a:defRPr>
    </a:lvl8pPr>
    <a:lvl9pPr marL="3656596" algn="l" defTabSz="914149"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a:srgbClr val="031F97"/>
    <a:srgbClr val="0000FF"/>
    <a:srgbClr val="000099"/>
    <a:srgbClr val="F26A3A"/>
    <a:srgbClr val="5B9BD5"/>
    <a:srgbClr val="FF6600"/>
    <a:srgbClr val="FF9933"/>
    <a:srgbClr val="80808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65" autoAdjust="0"/>
    <p:restoredTop sz="96149" autoAdjust="0"/>
  </p:normalViewPr>
  <p:slideViewPr>
    <p:cSldViewPr>
      <p:cViewPr varScale="1">
        <p:scale>
          <a:sx n="94" d="100"/>
          <a:sy n="94" d="100"/>
        </p:scale>
        <p:origin x="1026" y="9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3" d="100"/>
          <a:sy n="53" d="100"/>
        </p:scale>
        <p:origin x="2946" y="72"/>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s/slide1.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6B205D-FF0B-4295-89E4-DB6D856B61A5}" type="doc">
      <dgm:prSet loTypeId="urn:microsoft.com/office/officeart/2005/8/layout/chevron1" loCatId="process" qsTypeId="urn:microsoft.com/office/officeart/2005/8/quickstyle/simple1" qsCatId="simple" csTypeId="urn:microsoft.com/office/officeart/2005/8/colors/accent1_2" csCatId="accent1" phldr="1"/>
      <dgm:spPr/>
    </dgm:pt>
    <dgm:pt modelId="{3D18AE27-19AE-4C55-9F36-6F971FB886BA}">
      <dgm:prSet phldrT="[テキスト]" custT="1"/>
      <dgm:spPr>
        <a:solidFill>
          <a:schemeClr val="accent2">
            <a:lumMod val="60000"/>
            <a:lumOff val="40000"/>
          </a:schemeClr>
        </a:solidFill>
      </dgm:spPr>
      <dgm:t>
        <a:bodyPr/>
        <a:lstStyle/>
        <a:p>
          <a:r>
            <a:rPr kumimoji="1" lang="en-US" altLang="ja-JP" sz="1800" dirty="0">
              <a:latin typeface="Meiryo UI" panose="020B0604030504040204" pitchFamily="50" charset="-128"/>
              <a:ea typeface="Meiryo UI" panose="020B0604030504040204" pitchFamily="50" charset="-128"/>
            </a:rPr>
            <a:t>Period</a:t>
          </a:r>
          <a:r>
            <a:rPr kumimoji="1" lang="ja-JP" altLang="en-US" sz="1800" dirty="0">
              <a:latin typeface="Meiryo UI" panose="020B0604030504040204" pitchFamily="50" charset="-128"/>
              <a:ea typeface="Meiryo UI" panose="020B0604030504040204" pitchFamily="50" charset="-128"/>
            </a:rPr>
            <a:t>１</a:t>
          </a:r>
        </a:p>
      </dgm:t>
    </dgm:pt>
    <dgm:pt modelId="{00147E38-C268-40E5-8AFB-C97B520C2B86}" type="parTrans" cxnId="{3A9B31B0-8EA1-4B89-A837-DD2EA9FF4C72}">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18F653B1-AB02-4AF3-A8E5-C21B5A0CE89A}" type="sibTrans" cxnId="{3A9B31B0-8EA1-4B89-A837-DD2EA9FF4C72}">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DA49180F-7C20-4E22-91F6-EA0CBEEB0EC3}">
      <dgm:prSet phldrT="[テキスト]" custT="1"/>
      <dgm:spPr>
        <a:solidFill>
          <a:schemeClr val="accent2">
            <a:lumMod val="60000"/>
            <a:lumOff val="40000"/>
          </a:schemeClr>
        </a:solidFill>
      </dgm:spPr>
      <dgm:t>
        <a:bodyPr/>
        <a:lstStyle/>
        <a:p>
          <a:r>
            <a:rPr kumimoji="1" lang="en-US" altLang="ja-JP" sz="1800" dirty="0">
              <a:latin typeface="Meiryo UI" panose="020B0604030504040204" pitchFamily="50" charset="-128"/>
              <a:ea typeface="Meiryo UI" panose="020B0604030504040204" pitchFamily="50" charset="-128"/>
            </a:rPr>
            <a:t>Period</a:t>
          </a:r>
          <a:r>
            <a:rPr kumimoji="1" lang="ja-JP" altLang="en-US" sz="1800" dirty="0">
              <a:latin typeface="Meiryo UI" panose="020B0604030504040204" pitchFamily="50" charset="-128"/>
              <a:ea typeface="Meiryo UI" panose="020B0604030504040204" pitchFamily="50" charset="-128"/>
            </a:rPr>
            <a:t>２</a:t>
          </a:r>
        </a:p>
      </dgm:t>
    </dgm:pt>
    <dgm:pt modelId="{7829BD2C-9F1D-4844-904C-4DFCC4619981}" type="parTrans" cxnId="{AB248279-C0D0-49AD-93E4-2903722C6F6D}">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B9D20563-F425-4E0C-BEF9-8ECFE5F9DED2}" type="sibTrans" cxnId="{AB248279-C0D0-49AD-93E4-2903722C6F6D}">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1F2BFED1-80E2-4714-9AAF-2FDFE27F9AC0}">
      <dgm:prSet phldrT="[テキスト]" custT="1"/>
      <dgm:spPr>
        <a:solidFill>
          <a:schemeClr val="accent2">
            <a:lumMod val="60000"/>
            <a:lumOff val="40000"/>
          </a:schemeClr>
        </a:solidFill>
      </dgm:spPr>
      <dgm:t>
        <a:bodyPr/>
        <a:lstStyle/>
        <a:p>
          <a:r>
            <a:rPr kumimoji="1" lang="en-US" altLang="ja-JP" sz="1800" dirty="0">
              <a:latin typeface="Meiryo UI" panose="020B0604030504040204" pitchFamily="50" charset="-128"/>
              <a:ea typeface="Meiryo UI" panose="020B0604030504040204" pitchFamily="50" charset="-128"/>
            </a:rPr>
            <a:t>Period</a:t>
          </a:r>
          <a:r>
            <a:rPr kumimoji="1" lang="ja-JP" altLang="en-US" sz="1800" dirty="0">
              <a:latin typeface="Meiryo UI" panose="020B0604030504040204" pitchFamily="50" charset="-128"/>
              <a:ea typeface="Meiryo UI" panose="020B0604030504040204" pitchFamily="50" charset="-128"/>
            </a:rPr>
            <a:t>３</a:t>
          </a:r>
        </a:p>
      </dgm:t>
    </dgm:pt>
    <dgm:pt modelId="{1218BE2F-E341-4313-B735-91F4039A0C7F}" type="parTrans" cxnId="{54C522E0-F530-4634-8C0F-55DD786401B3}">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AA5A4E05-7FB6-4878-B6EA-7127B101758A}" type="sibTrans" cxnId="{54C522E0-F530-4634-8C0F-55DD786401B3}">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9A9EA74D-F7A7-4C62-B0F8-1AD60BBA052E}">
      <dgm:prSet phldrT="[テキスト]" custT="1"/>
      <dgm:spPr>
        <a:solidFill>
          <a:schemeClr val="accent2">
            <a:lumMod val="60000"/>
            <a:lumOff val="40000"/>
          </a:schemeClr>
        </a:solidFill>
      </dgm:spPr>
      <dgm:t>
        <a:bodyPr/>
        <a:lstStyle/>
        <a:p>
          <a:r>
            <a:rPr kumimoji="1" lang="ja-JP" altLang="en-US" sz="1050" dirty="0">
              <a:latin typeface="Meiryo UI" panose="020B0604030504040204" pitchFamily="50" charset="-128"/>
              <a:ea typeface="Meiryo UI" panose="020B0604030504040204" pitchFamily="50" charset="-128"/>
            </a:rPr>
            <a:t>成果</a:t>
          </a:r>
        </a:p>
      </dgm:t>
    </dgm:pt>
    <dgm:pt modelId="{4446DFB3-3D56-4DB2-BFBA-14D27AFDAF37}" type="parTrans" cxnId="{BD87B592-F5DA-4608-B613-1F85150F8521}">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E6FCC05E-7DF5-4325-AC64-E8F7968FB390}" type="sibTrans" cxnId="{BD87B592-F5DA-4608-B613-1F85150F8521}">
      <dgm:prSet/>
      <dgm:spPr/>
      <dgm:t>
        <a:bodyPr/>
        <a:lstStyle/>
        <a:p>
          <a:endParaRPr kumimoji="1" lang="ja-JP" altLang="en-US" sz="1800">
            <a:latin typeface="Meiryo UI" panose="020B0604030504040204" pitchFamily="50" charset="-128"/>
            <a:ea typeface="Meiryo UI" panose="020B0604030504040204" pitchFamily="50" charset="-128"/>
          </a:endParaRPr>
        </a:p>
      </dgm:t>
    </dgm:pt>
    <dgm:pt modelId="{84D37D6F-8995-480C-A493-814422273A51}" type="pres">
      <dgm:prSet presAssocID="{0B6B205D-FF0B-4295-89E4-DB6D856B61A5}" presName="Name0" presStyleCnt="0">
        <dgm:presLayoutVars>
          <dgm:dir/>
          <dgm:animLvl val="lvl"/>
          <dgm:resizeHandles val="exact"/>
        </dgm:presLayoutVars>
      </dgm:prSet>
      <dgm:spPr/>
    </dgm:pt>
    <dgm:pt modelId="{D7172618-E6DF-4501-9E88-DBD32EEE6DD6}" type="pres">
      <dgm:prSet presAssocID="{3D18AE27-19AE-4C55-9F36-6F971FB886BA}" presName="parTxOnly" presStyleLbl="node1" presStyleIdx="0" presStyleCnt="4" custScaleX="125713">
        <dgm:presLayoutVars>
          <dgm:chMax val="0"/>
          <dgm:chPref val="0"/>
          <dgm:bulletEnabled val="1"/>
        </dgm:presLayoutVars>
      </dgm:prSet>
      <dgm:spPr/>
    </dgm:pt>
    <dgm:pt modelId="{D7CCFFB7-92E4-4220-B783-B66BAC4BD50B}" type="pres">
      <dgm:prSet presAssocID="{18F653B1-AB02-4AF3-A8E5-C21B5A0CE89A}" presName="parTxOnlySpace" presStyleCnt="0"/>
      <dgm:spPr/>
    </dgm:pt>
    <dgm:pt modelId="{703BA995-D169-4968-A606-EF995011AC30}" type="pres">
      <dgm:prSet presAssocID="{DA49180F-7C20-4E22-91F6-EA0CBEEB0EC3}" presName="parTxOnly" presStyleLbl="node1" presStyleIdx="1" presStyleCnt="4" custScaleX="121168">
        <dgm:presLayoutVars>
          <dgm:chMax val="0"/>
          <dgm:chPref val="0"/>
          <dgm:bulletEnabled val="1"/>
        </dgm:presLayoutVars>
      </dgm:prSet>
      <dgm:spPr/>
    </dgm:pt>
    <dgm:pt modelId="{CFF8B572-44B9-4007-B750-B96B8FCC4977}" type="pres">
      <dgm:prSet presAssocID="{B9D20563-F425-4E0C-BEF9-8ECFE5F9DED2}" presName="parTxOnlySpace" presStyleCnt="0"/>
      <dgm:spPr/>
    </dgm:pt>
    <dgm:pt modelId="{DC4388DA-A33D-4909-B64C-95610C9DE184}" type="pres">
      <dgm:prSet presAssocID="{1F2BFED1-80E2-4714-9AAF-2FDFE27F9AC0}" presName="parTxOnly" presStyleLbl="node1" presStyleIdx="2" presStyleCnt="4" custScaleX="100682">
        <dgm:presLayoutVars>
          <dgm:chMax val="0"/>
          <dgm:chPref val="0"/>
          <dgm:bulletEnabled val="1"/>
        </dgm:presLayoutVars>
      </dgm:prSet>
      <dgm:spPr/>
    </dgm:pt>
    <dgm:pt modelId="{E2003F80-CF25-4524-8268-3D434DE85460}" type="pres">
      <dgm:prSet presAssocID="{AA5A4E05-7FB6-4878-B6EA-7127B101758A}" presName="parTxOnlySpace" presStyleCnt="0"/>
      <dgm:spPr/>
    </dgm:pt>
    <dgm:pt modelId="{4A2AD62A-1865-4CC5-8520-C2EF7F03F35F}" type="pres">
      <dgm:prSet presAssocID="{9A9EA74D-F7A7-4C62-B0F8-1AD60BBA052E}" presName="parTxOnly" presStyleLbl="node1" presStyleIdx="3" presStyleCnt="4" custScaleX="33960" custLinFactX="5848" custLinFactNeighborX="100000" custLinFactNeighborY="10307">
        <dgm:presLayoutVars>
          <dgm:chMax val="0"/>
          <dgm:chPref val="0"/>
          <dgm:bulletEnabled val="1"/>
        </dgm:presLayoutVars>
      </dgm:prSet>
      <dgm:spPr/>
    </dgm:pt>
  </dgm:ptLst>
  <dgm:cxnLst>
    <dgm:cxn modelId="{B578121E-CAEF-49D3-841E-E635039544D3}" type="presOf" srcId="{3D18AE27-19AE-4C55-9F36-6F971FB886BA}" destId="{D7172618-E6DF-4501-9E88-DBD32EEE6DD6}" srcOrd="0" destOrd="0" presId="urn:microsoft.com/office/officeart/2005/8/layout/chevron1"/>
    <dgm:cxn modelId="{6A4CD82A-A576-4BA4-A793-88B0E5B9036A}" type="presOf" srcId="{9A9EA74D-F7A7-4C62-B0F8-1AD60BBA052E}" destId="{4A2AD62A-1865-4CC5-8520-C2EF7F03F35F}" srcOrd="0" destOrd="0" presId="urn:microsoft.com/office/officeart/2005/8/layout/chevron1"/>
    <dgm:cxn modelId="{90B1AC35-098E-47B2-AEBD-12163D8F13A0}" type="presOf" srcId="{1F2BFED1-80E2-4714-9AAF-2FDFE27F9AC0}" destId="{DC4388DA-A33D-4909-B64C-95610C9DE184}" srcOrd="0" destOrd="0" presId="urn:microsoft.com/office/officeart/2005/8/layout/chevron1"/>
    <dgm:cxn modelId="{AB248279-C0D0-49AD-93E4-2903722C6F6D}" srcId="{0B6B205D-FF0B-4295-89E4-DB6D856B61A5}" destId="{DA49180F-7C20-4E22-91F6-EA0CBEEB0EC3}" srcOrd="1" destOrd="0" parTransId="{7829BD2C-9F1D-4844-904C-4DFCC4619981}" sibTransId="{B9D20563-F425-4E0C-BEF9-8ECFE5F9DED2}"/>
    <dgm:cxn modelId="{BD87B592-F5DA-4608-B613-1F85150F8521}" srcId="{0B6B205D-FF0B-4295-89E4-DB6D856B61A5}" destId="{9A9EA74D-F7A7-4C62-B0F8-1AD60BBA052E}" srcOrd="3" destOrd="0" parTransId="{4446DFB3-3D56-4DB2-BFBA-14D27AFDAF37}" sibTransId="{E6FCC05E-7DF5-4325-AC64-E8F7968FB390}"/>
    <dgm:cxn modelId="{3A9B31B0-8EA1-4B89-A837-DD2EA9FF4C72}" srcId="{0B6B205D-FF0B-4295-89E4-DB6D856B61A5}" destId="{3D18AE27-19AE-4C55-9F36-6F971FB886BA}" srcOrd="0" destOrd="0" parTransId="{00147E38-C268-40E5-8AFB-C97B520C2B86}" sibTransId="{18F653B1-AB02-4AF3-A8E5-C21B5A0CE89A}"/>
    <dgm:cxn modelId="{54C522E0-F530-4634-8C0F-55DD786401B3}" srcId="{0B6B205D-FF0B-4295-89E4-DB6D856B61A5}" destId="{1F2BFED1-80E2-4714-9AAF-2FDFE27F9AC0}" srcOrd="2" destOrd="0" parTransId="{1218BE2F-E341-4313-B735-91F4039A0C7F}" sibTransId="{AA5A4E05-7FB6-4878-B6EA-7127B101758A}"/>
    <dgm:cxn modelId="{6CAF0DE8-2B06-42B1-83F2-FB74E34D3EB2}" type="presOf" srcId="{DA49180F-7C20-4E22-91F6-EA0CBEEB0EC3}" destId="{703BA995-D169-4968-A606-EF995011AC30}" srcOrd="0" destOrd="0" presId="urn:microsoft.com/office/officeart/2005/8/layout/chevron1"/>
    <dgm:cxn modelId="{B3F26CFE-C718-4153-AED1-F1BA5765B232}" type="presOf" srcId="{0B6B205D-FF0B-4295-89E4-DB6D856B61A5}" destId="{84D37D6F-8995-480C-A493-814422273A51}" srcOrd="0" destOrd="0" presId="urn:microsoft.com/office/officeart/2005/8/layout/chevron1"/>
    <dgm:cxn modelId="{7CC38770-B72F-46A3-972C-436A583D3BAD}" type="presParOf" srcId="{84D37D6F-8995-480C-A493-814422273A51}" destId="{D7172618-E6DF-4501-9E88-DBD32EEE6DD6}" srcOrd="0" destOrd="0" presId="urn:microsoft.com/office/officeart/2005/8/layout/chevron1"/>
    <dgm:cxn modelId="{763EFE8D-8073-4952-958C-73E9D45F9165}" type="presParOf" srcId="{84D37D6F-8995-480C-A493-814422273A51}" destId="{D7CCFFB7-92E4-4220-B783-B66BAC4BD50B}" srcOrd="1" destOrd="0" presId="urn:microsoft.com/office/officeart/2005/8/layout/chevron1"/>
    <dgm:cxn modelId="{D9FE4303-5E38-43D8-B89D-91663FF7AEE9}" type="presParOf" srcId="{84D37D6F-8995-480C-A493-814422273A51}" destId="{703BA995-D169-4968-A606-EF995011AC30}" srcOrd="2" destOrd="0" presId="urn:microsoft.com/office/officeart/2005/8/layout/chevron1"/>
    <dgm:cxn modelId="{4DFC61F4-23ED-4AE4-9E38-660EF4EB44E2}" type="presParOf" srcId="{84D37D6F-8995-480C-A493-814422273A51}" destId="{CFF8B572-44B9-4007-B750-B96B8FCC4977}" srcOrd="3" destOrd="0" presId="urn:microsoft.com/office/officeart/2005/8/layout/chevron1"/>
    <dgm:cxn modelId="{3A1565D4-4CB7-4CC1-934F-C5874B60BC6A}" type="presParOf" srcId="{84D37D6F-8995-480C-A493-814422273A51}" destId="{DC4388DA-A33D-4909-B64C-95610C9DE184}" srcOrd="4" destOrd="0" presId="urn:microsoft.com/office/officeart/2005/8/layout/chevron1"/>
    <dgm:cxn modelId="{005F467C-4FC6-4533-B7B0-1A5E4C248FEC}" type="presParOf" srcId="{84D37D6F-8995-480C-A493-814422273A51}" destId="{E2003F80-CF25-4524-8268-3D434DE85460}" srcOrd="5" destOrd="0" presId="urn:microsoft.com/office/officeart/2005/8/layout/chevron1"/>
    <dgm:cxn modelId="{1747B0E3-A6BC-4B4F-A7D2-AD5B20853F46}" type="presParOf" srcId="{84D37D6F-8995-480C-A493-814422273A51}" destId="{4A2AD62A-1865-4CC5-8520-C2EF7F03F35F}"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172618-E6DF-4501-9E88-DBD32EEE6DD6}">
      <dsp:nvSpPr>
        <dsp:cNvPr id="0" name=""/>
        <dsp:cNvSpPr/>
      </dsp:nvSpPr>
      <dsp:spPr>
        <a:xfrm>
          <a:off x="5408" y="0"/>
          <a:ext cx="3704646" cy="375261"/>
        </a:xfrm>
        <a:prstGeom prst="chevron">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Meiryo UI" panose="020B0604030504040204" pitchFamily="50" charset="-128"/>
              <a:ea typeface="Meiryo UI" panose="020B0604030504040204" pitchFamily="50" charset="-128"/>
            </a:rPr>
            <a:t>Period</a:t>
          </a:r>
          <a:r>
            <a:rPr kumimoji="1" lang="ja-JP" altLang="en-US" sz="1800" kern="1200" dirty="0">
              <a:latin typeface="Meiryo UI" panose="020B0604030504040204" pitchFamily="50" charset="-128"/>
              <a:ea typeface="Meiryo UI" panose="020B0604030504040204" pitchFamily="50" charset="-128"/>
            </a:rPr>
            <a:t>１</a:t>
          </a:r>
        </a:p>
      </dsp:txBody>
      <dsp:txXfrm>
        <a:off x="193039" y="0"/>
        <a:ext cx="3329385" cy="375261"/>
      </dsp:txXfrm>
    </dsp:sp>
    <dsp:sp modelId="{703BA995-D169-4968-A606-EF995011AC30}">
      <dsp:nvSpPr>
        <dsp:cNvPr id="0" name=""/>
        <dsp:cNvSpPr/>
      </dsp:nvSpPr>
      <dsp:spPr>
        <a:xfrm>
          <a:off x="3415364" y="0"/>
          <a:ext cx="3570709" cy="375261"/>
        </a:xfrm>
        <a:prstGeom prst="chevron">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Meiryo UI" panose="020B0604030504040204" pitchFamily="50" charset="-128"/>
              <a:ea typeface="Meiryo UI" panose="020B0604030504040204" pitchFamily="50" charset="-128"/>
            </a:rPr>
            <a:t>Period</a:t>
          </a:r>
          <a:r>
            <a:rPr kumimoji="1" lang="ja-JP" altLang="en-US" sz="1800" kern="1200" dirty="0">
              <a:latin typeface="Meiryo UI" panose="020B0604030504040204" pitchFamily="50" charset="-128"/>
              <a:ea typeface="Meiryo UI" panose="020B0604030504040204" pitchFamily="50" charset="-128"/>
            </a:rPr>
            <a:t>２</a:t>
          </a:r>
        </a:p>
      </dsp:txBody>
      <dsp:txXfrm>
        <a:off x="3602995" y="0"/>
        <a:ext cx="3195448" cy="375261"/>
      </dsp:txXfrm>
    </dsp:sp>
    <dsp:sp modelId="{DC4388DA-A33D-4909-B64C-95610C9DE184}">
      <dsp:nvSpPr>
        <dsp:cNvPr id="0" name=""/>
        <dsp:cNvSpPr/>
      </dsp:nvSpPr>
      <dsp:spPr>
        <a:xfrm>
          <a:off x="6691383" y="0"/>
          <a:ext cx="2967006" cy="375261"/>
        </a:xfrm>
        <a:prstGeom prst="chevron">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Meiryo UI" panose="020B0604030504040204" pitchFamily="50" charset="-128"/>
              <a:ea typeface="Meiryo UI" panose="020B0604030504040204" pitchFamily="50" charset="-128"/>
            </a:rPr>
            <a:t>Period</a:t>
          </a:r>
          <a:r>
            <a:rPr kumimoji="1" lang="ja-JP" altLang="en-US" sz="1800" kern="1200" dirty="0">
              <a:latin typeface="Meiryo UI" panose="020B0604030504040204" pitchFamily="50" charset="-128"/>
              <a:ea typeface="Meiryo UI" panose="020B0604030504040204" pitchFamily="50" charset="-128"/>
            </a:rPr>
            <a:t>３</a:t>
          </a:r>
        </a:p>
      </dsp:txBody>
      <dsp:txXfrm>
        <a:off x="6879014" y="0"/>
        <a:ext cx="2591745" cy="375261"/>
      </dsp:txXfrm>
    </dsp:sp>
    <dsp:sp modelId="{4A2AD62A-1865-4CC5-8520-C2EF7F03F35F}">
      <dsp:nvSpPr>
        <dsp:cNvPr id="0" name=""/>
        <dsp:cNvSpPr/>
      </dsp:nvSpPr>
      <dsp:spPr>
        <a:xfrm>
          <a:off x="9369106" y="0"/>
          <a:ext cx="1000770" cy="375261"/>
        </a:xfrm>
        <a:prstGeom prst="chevron">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66725">
            <a:lnSpc>
              <a:spcPct val="90000"/>
            </a:lnSpc>
            <a:spcBef>
              <a:spcPct val="0"/>
            </a:spcBef>
            <a:spcAft>
              <a:spcPct val="35000"/>
            </a:spcAft>
            <a:buNone/>
          </a:pPr>
          <a:r>
            <a:rPr kumimoji="1" lang="ja-JP" altLang="en-US" sz="1050" kern="1200" dirty="0">
              <a:latin typeface="Meiryo UI" panose="020B0604030504040204" pitchFamily="50" charset="-128"/>
              <a:ea typeface="Meiryo UI" panose="020B0604030504040204" pitchFamily="50" charset="-128"/>
            </a:rPr>
            <a:t>成果</a:t>
          </a:r>
        </a:p>
      </dsp:txBody>
      <dsp:txXfrm>
        <a:off x="9556737" y="0"/>
        <a:ext cx="625509" cy="37526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6888"/>
          </a:xfrm>
          <a:prstGeom prst="rect">
            <a:avLst/>
          </a:prstGeom>
        </p:spPr>
        <p:txBody>
          <a:bodyPr vert="horz" lIns="91427" tIns="45712" rIns="91427" bIns="45712"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40" y="0"/>
            <a:ext cx="2949575" cy="496888"/>
          </a:xfrm>
          <a:prstGeom prst="rect">
            <a:avLst/>
          </a:prstGeom>
        </p:spPr>
        <p:txBody>
          <a:bodyPr vert="horz" lIns="91427" tIns="45712" rIns="91427" bIns="45712" rtlCol="0"/>
          <a:lstStyle>
            <a:lvl1pPr algn="r">
              <a:defRPr sz="1200"/>
            </a:lvl1pPr>
          </a:lstStyle>
          <a:p>
            <a:fld id="{572F60F2-7531-49C7-A737-E0A73F48EB65}" type="datetimeFigureOut">
              <a:rPr kumimoji="1" lang="ja-JP" altLang="en-US" smtClean="0"/>
              <a:pPr/>
              <a:t>2026/4/1</a:t>
            </a:fld>
            <a:endParaRPr kumimoji="1" lang="ja-JP" altLang="en-US" dirty="0"/>
          </a:p>
        </p:txBody>
      </p:sp>
      <p:sp>
        <p:nvSpPr>
          <p:cNvPr id="4" name="フッター プレースホルダー 3"/>
          <p:cNvSpPr>
            <a:spLocks noGrp="1"/>
          </p:cNvSpPr>
          <p:nvPr>
            <p:ph type="ftr" sz="quarter" idx="2"/>
          </p:nvPr>
        </p:nvSpPr>
        <p:spPr>
          <a:xfrm>
            <a:off x="2" y="9440865"/>
            <a:ext cx="2949575" cy="496887"/>
          </a:xfrm>
          <a:prstGeom prst="rect">
            <a:avLst/>
          </a:prstGeom>
        </p:spPr>
        <p:txBody>
          <a:bodyPr vert="horz" lIns="91427" tIns="45712" rIns="91427" bIns="45712"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40" y="9440865"/>
            <a:ext cx="2949575" cy="496887"/>
          </a:xfrm>
          <a:prstGeom prst="rect">
            <a:avLst/>
          </a:prstGeom>
        </p:spPr>
        <p:txBody>
          <a:bodyPr vert="horz" lIns="91427" tIns="45712" rIns="91427" bIns="45712" rtlCol="0" anchor="b"/>
          <a:lstStyle>
            <a:lvl1pPr algn="r">
              <a:defRPr sz="1200"/>
            </a:lvl1pPr>
          </a:lstStyle>
          <a:p>
            <a:fld id="{0AD47DA6-E345-437D-9BA1-ACE0AC021FBF}" type="slidenum">
              <a:rPr kumimoji="1" lang="ja-JP" altLang="en-US" smtClean="0"/>
              <a:pPr/>
              <a:t>‹#›</a:t>
            </a:fld>
            <a:endParaRPr kumimoji="1" lang="ja-JP" altLang="en-US" dirty="0"/>
          </a:p>
        </p:txBody>
      </p:sp>
    </p:spTree>
    <p:extLst>
      <p:ext uri="{BB962C8B-B14F-4D97-AF65-F5344CB8AC3E}">
        <p14:creationId xmlns:p14="http://schemas.microsoft.com/office/powerpoint/2010/main" val="847198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787" cy="496967"/>
          </a:xfrm>
          <a:prstGeom prst="rect">
            <a:avLst/>
          </a:prstGeom>
        </p:spPr>
        <p:txBody>
          <a:bodyPr vert="horz" lIns="91427" tIns="45712" rIns="91427" bIns="45712"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840" y="0"/>
            <a:ext cx="2949787" cy="496967"/>
          </a:xfrm>
          <a:prstGeom prst="rect">
            <a:avLst/>
          </a:prstGeom>
        </p:spPr>
        <p:txBody>
          <a:bodyPr vert="horz" lIns="91427" tIns="45712" rIns="91427" bIns="45712" rtlCol="0"/>
          <a:lstStyle>
            <a:lvl1pPr algn="r">
              <a:defRPr sz="1200"/>
            </a:lvl1pPr>
          </a:lstStyle>
          <a:p>
            <a:fld id="{7F65A97A-A37B-4803-9850-239A29BDA695}" type="datetimeFigureOut">
              <a:rPr kumimoji="1" lang="ja-JP" altLang="en-US" smtClean="0"/>
              <a:pPr/>
              <a:t>2026/4/1</a:t>
            </a:fld>
            <a:endParaRPr kumimoji="1" lang="ja-JP" altLang="en-US" dirty="0"/>
          </a:p>
        </p:txBody>
      </p:sp>
      <p:sp>
        <p:nvSpPr>
          <p:cNvPr id="4" name="スライド イメージ プレースホルダ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27" tIns="45712" rIns="91427" bIns="45712" rtlCol="0" anchor="ctr"/>
          <a:lstStyle/>
          <a:p>
            <a:endParaRPr lang="ja-JP" altLang="en-US" dirty="0"/>
          </a:p>
        </p:txBody>
      </p:sp>
      <p:sp>
        <p:nvSpPr>
          <p:cNvPr id="5" name="ノート プレースホルダ 4"/>
          <p:cNvSpPr>
            <a:spLocks noGrp="1"/>
          </p:cNvSpPr>
          <p:nvPr>
            <p:ph type="body" sz="quarter" idx="3"/>
          </p:nvPr>
        </p:nvSpPr>
        <p:spPr>
          <a:xfrm>
            <a:off x="680721" y="4721188"/>
            <a:ext cx="5445760" cy="4472702"/>
          </a:xfrm>
          <a:prstGeom prst="rect">
            <a:avLst/>
          </a:prstGeom>
        </p:spPr>
        <p:txBody>
          <a:bodyPr vert="horz" lIns="91427" tIns="45712" rIns="91427" bIns="4571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440647"/>
            <a:ext cx="2949787" cy="496967"/>
          </a:xfrm>
          <a:prstGeom prst="rect">
            <a:avLst/>
          </a:prstGeom>
        </p:spPr>
        <p:txBody>
          <a:bodyPr vert="horz" lIns="91427" tIns="45712" rIns="91427" bIns="45712"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840" y="9440647"/>
            <a:ext cx="2949787" cy="496967"/>
          </a:xfrm>
          <a:prstGeom prst="rect">
            <a:avLst/>
          </a:prstGeom>
        </p:spPr>
        <p:txBody>
          <a:bodyPr vert="horz" lIns="91427" tIns="45712" rIns="91427" bIns="45712" rtlCol="0" anchor="b"/>
          <a:lstStyle>
            <a:lvl1pPr algn="r">
              <a:defRPr sz="1200"/>
            </a:lvl1pPr>
          </a:lstStyle>
          <a:p>
            <a:fld id="{C31241E5-E792-4336-AFE7-E6B47BDF4E4A}" type="slidenum">
              <a:rPr kumimoji="1" lang="ja-JP" altLang="en-US" smtClean="0"/>
              <a:pPr/>
              <a:t>‹#›</a:t>
            </a:fld>
            <a:endParaRPr kumimoji="1" lang="ja-JP" altLang="en-US" dirty="0"/>
          </a:p>
        </p:txBody>
      </p:sp>
    </p:spTree>
    <p:extLst>
      <p:ext uri="{BB962C8B-B14F-4D97-AF65-F5344CB8AC3E}">
        <p14:creationId xmlns:p14="http://schemas.microsoft.com/office/powerpoint/2010/main" val="3248989494"/>
      </p:ext>
    </p:extLst>
  </p:cSld>
  <p:clrMap bg1="lt1" tx1="dk1" bg2="lt2" tx2="dk2" accent1="accent1" accent2="accent2" accent3="accent3" accent4="accent4" accent5="accent5" accent6="accent6" hlink="hlink" folHlink="folHlink"/>
  <p:notesStyle>
    <a:lvl1pPr marL="0" algn="l" defTabSz="914149" rtl="0" eaLnBrk="1" latinLnBrk="0" hangingPunct="1">
      <a:defRPr kumimoji="1" sz="1200" kern="1200">
        <a:solidFill>
          <a:schemeClr val="tx1"/>
        </a:solidFill>
        <a:latin typeface="+mn-lt"/>
        <a:ea typeface="+mn-ea"/>
        <a:cs typeface="+mn-cs"/>
      </a:defRPr>
    </a:lvl1pPr>
    <a:lvl2pPr marL="457075" algn="l" defTabSz="914149" rtl="0" eaLnBrk="1" latinLnBrk="0" hangingPunct="1">
      <a:defRPr kumimoji="1" sz="1200" kern="1200">
        <a:solidFill>
          <a:schemeClr val="tx1"/>
        </a:solidFill>
        <a:latin typeface="+mn-lt"/>
        <a:ea typeface="+mn-ea"/>
        <a:cs typeface="+mn-cs"/>
      </a:defRPr>
    </a:lvl2pPr>
    <a:lvl3pPr marL="914149" algn="l" defTabSz="914149" rtl="0" eaLnBrk="1" latinLnBrk="0" hangingPunct="1">
      <a:defRPr kumimoji="1" sz="1200" kern="1200">
        <a:solidFill>
          <a:schemeClr val="tx1"/>
        </a:solidFill>
        <a:latin typeface="+mn-lt"/>
        <a:ea typeface="+mn-ea"/>
        <a:cs typeface="+mn-cs"/>
      </a:defRPr>
    </a:lvl3pPr>
    <a:lvl4pPr marL="1371224" algn="l" defTabSz="914149" rtl="0" eaLnBrk="1" latinLnBrk="0" hangingPunct="1">
      <a:defRPr kumimoji="1" sz="1200" kern="1200">
        <a:solidFill>
          <a:schemeClr val="tx1"/>
        </a:solidFill>
        <a:latin typeface="+mn-lt"/>
        <a:ea typeface="+mn-ea"/>
        <a:cs typeface="+mn-cs"/>
      </a:defRPr>
    </a:lvl4pPr>
    <a:lvl5pPr marL="1828298" algn="l" defTabSz="914149" rtl="0" eaLnBrk="1" latinLnBrk="0" hangingPunct="1">
      <a:defRPr kumimoji="1" sz="1200" kern="1200">
        <a:solidFill>
          <a:schemeClr val="tx1"/>
        </a:solidFill>
        <a:latin typeface="+mn-lt"/>
        <a:ea typeface="+mn-ea"/>
        <a:cs typeface="+mn-cs"/>
      </a:defRPr>
    </a:lvl5pPr>
    <a:lvl6pPr marL="2285373" algn="l" defTabSz="914149" rtl="0" eaLnBrk="1" latinLnBrk="0" hangingPunct="1">
      <a:defRPr kumimoji="1" sz="1200" kern="1200">
        <a:solidFill>
          <a:schemeClr val="tx1"/>
        </a:solidFill>
        <a:latin typeface="+mn-lt"/>
        <a:ea typeface="+mn-ea"/>
        <a:cs typeface="+mn-cs"/>
      </a:defRPr>
    </a:lvl6pPr>
    <a:lvl7pPr marL="2742447" algn="l" defTabSz="914149" rtl="0" eaLnBrk="1" latinLnBrk="0" hangingPunct="1">
      <a:defRPr kumimoji="1" sz="1200" kern="1200">
        <a:solidFill>
          <a:schemeClr val="tx1"/>
        </a:solidFill>
        <a:latin typeface="+mn-lt"/>
        <a:ea typeface="+mn-ea"/>
        <a:cs typeface="+mn-cs"/>
      </a:defRPr>
    </a:lvl7pPr>
    <a:lvl8pPr marL="3199522" algn="l" defTabSz="914149" rtl="0" eaLnBrk="1" latinLnBrk="0" hangingPunct="1">
      <a:defRPr kumimoji="1" sz="1200" kern="1200">
        <a:solidFill>
          <a:schemeClr val="tx1"/>
        </a:solidFill>
        <a:latin typeface="+mn-lt"/>
        <a:ea typeface="+mn-ea"/>
        <a:cs typeface="+mn-cs"/>
      </a:defRPr>
    </a:lvl8pPr>
    <a:lvl9pPr marL="3656596" algn="l" defTabSz="914149"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31241E5-E792-4336-AFE7-E6B47BDF4E4A}" type="slidenum">
              <a:rPr kumimoji="1" lang="ja-JP" altLang="en-US" smtClean="0"/>
              <a:pPr/>
              <a:t>0</a:t>
            </a:fld>
            <a:endParaRPr kumimoji="1" lang="ja-JP" altLang="en-US" dirty="0"/>
          </a:p>
        </p:txBody>
      </p:sp>
    </p:spTree>
    <p:extLst>
      <p:ext uri="{BB962C8B-B14F-4D97-AF65-F5344CB8AC3E}">
        <p14:creationId xmlns:p14="http://schemas.microsoft.com/office/powerpoint/2010/main" val="298055458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874"/>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562718" indent="0" algn="ctr">
              <a:buNone/>
              <a:defRPr>
                <a:solidFill>
                  <a:schemeClr val="tx1">
                    <a:tint val="75000"/>
                  </a:schemeClr>
                </a:solidFill>
              </a:defRPr>
            </a:lvl2pPr>
            <a:lvl3pPr marL="1125437" indent="0" algn="ctr">
              <a:buNone/>
              <a:defRPr>
                <a:solidFill>
                  <a:schemeClr val="tx1">
                    <a:tint val="75000"/>
                  </a:schemeClr>
                </a:solidFill>
              </a:defRPr>
            </a:lvl3pPr>
            <a:lvl4pPr marL="1688155" indent="0" algn="ctr">
              <a:buNone/>
              <a:defRPr>
                <a:solidFill>
                  <a:schemeClr val="tx1">
                    <a:tint val="75000"/>
                  </a:schemeClr>
                </a:solidFill>
              </a:defRPr>
            </a:lvl4pPr>
            <a:lvl5pPr marL="2250874" indent="0" algn="ctr">
              <a:buNone/>
              <a:defRPr>
                <a:solidFill>
                  <a:schemeClr val="tx1">
                    <a:tint val="75000"/>
                  </a:schemeClr>
                </a:solidFill>
              </a:defRPr>
            </a:lvl5pPr>
            <a:lvl6pPr marL="2813593" indent="0" algn="ctr">
              <a:buNone/>
              <a:defRPr>
                <a:solidFill>
                  <a:schemeClr val="tx1">
                    <a:tint val="75000"/>
                  </a:schemeClr>
                </a:solidFill>
              </a:defRPr>
            </a:lvl6pPr>
            <a:lvl7pPr marL="3376311" indent="0" algn="ctr">
              <a:buNone/>
              <a:defRPr>
                <a:solidFill>
                  <a:schemeClr val="tx1">
                    <a:tint val="75000"/>
                  </a:schemeClr>
                </a:solidFill>
              </a:defRPr>
            </a:lvl7pPr>
            <a:lvl8pPr marL="3939029" indent="0" algn="ctr">
              <a:buNone/>
              <a:defRPr>
                <a:solidFill>
                  <a:schemeClr val="tx1">
                    <a:tint val="75000"/>
                  </a:schemeClr>
                </a:solidFill>
              </a:defRPr>
            </a:lvl8pPr>
            <a:lvl9pPr marL="4501748"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CFCF4392-E04D-4AE2-8720-C6A383A22D37}"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3C3B3D1D-BE85-4770-8973-DAF164510AA1}" type="slidenum">
              <a:rPr lang="ja-JP" altLang="en-US"/>
              <a:pPr>
                <a:defRPr/>
              </a:pPr>
              <a:t>‹#›</a:t>
            </a:fld>
            <a:endParaRPr lang="ja-JP" altLang="en-US" dirty="0"/>
          </a:p>
        </p:txBody>
      </p:sp>
    </p:spTree>
    <p:extLst>
      <p:ext uri="{BB962C8B-B14F-4D97-AF65-F5344CB8AC3E}">
        <p14:creationId xmlns:p14="http://schemas.microsoft.com/office/powerpoint/2010/main" val="326080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B7E2549-487E-4E71-912F-44FCF1EC789D}"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1A564A9-EC9E-4609-857D-211584C6AB0A}" type="slidenum">
              <a:rPr lang="ja-JP" altLang="en-US"/>
              <a:pPr>
                <a:defRPr/>
              </a:pPr>
              <a:t>‹#›</a:t>
            </a:fld>
            <a:endParaRPr lang="ja-JP" altLang="en-US" dirty="0"/>
          </a:p>
        </p:txBody>
      </p:sp>
    </p:spTree>
    <p:extLst>
      <p:ext uri="{BB962C8B-B14F-4D97-AF65-F5344CB8AC3E}">
        <p14:creationId xmlns:p14="http://schemas.microsoft.com/office/powerpoint/2010/main" val="22822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62"/>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62"/>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ED1B5A0-9434-4CA1-B7D8-89ADF42CBF22}"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5F8A2C9-FFBB-4335-8216-825B15035C66}" type="slidenum">
              <a:rPr lang="ja-JP" altLang="en-US"/>
              <a:pPr>
                <a:defRPr/>
              </a:pPr>
              <a:t>‹#›</a:t>
            </a:fld>
            <a:endParaRPr lang="ja-JP" altLang="en-US" dirty="0"/>
          </a:p>
        </p:txBody>
      </p:sp>
    </p:spTree>
    <p:extLst>
      <p:ext uri="{BB962C8B-B14F-4D97-AF65-F5344CB8AC3E}">
        <p14:creationId xmlns:p14="http://schemas.microsoft.com/office/powerpoint/2010/main" val="1447677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DAF57581-CD52-4CDB-8595-97A0FCA9D639}" type="datetime1">
              <a:rPr lang="ja-JP" altLang="en-US" smtClean="0"/>
              <a:t>2026/4/1</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7E808AA9-4AB5-444B-B666-03A1987B1FAF}" type="slidenum">
              <a:rPr lang="ja-JP" altLang="en-US"/>
              <a:pPr>
                <a:defRPr/>
              </a:pPr>
              <a:t>‹#›</a:t>
            </a:fld>
            <a:endParaRPr lang="ja-JP" altLang="en-US" dirty="0"/>
          </a:p>
        </p:txBody>
      </p:sp>
    </p:spTree>
    <p:extLst>
      <p:ext uri="{BB962C8B-B14F-4D97-AF65-F5344CB8AC3E}">
        <p14:creationId xmlns:p14="http://schemas.microsoft.com/office/powerpoint/2010/main" val="4075657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801"/>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562718" indent="0" algn="ctr">
              <a:buNone/>
              <a:defRPr>
                <a:solidFill>
                  <a:schemeClr val="tx1">
                    <a:tint val="75000"/>
                  </a:schemeClr>
                </a:solidFill>
              </a:defRPr>
            </a:lvl2pPr>
            <a:lvl3pPr marL="1125437" indent="0" algn="ctr">
              <a:buNone/>
              <a:defRPr>
                <a:solidFill>
                  <a:schemeClr val="tx1">
                    <a:tint val="75000"/>
                  </a:schemeClr>
                </a:solidFill>
              </a:defRPr>
            </a:lvl3pPr>
            <a:lvl4pPr marL="1688155" indent="0" algn="ctr">
              <a:buNone/>
              <a:defRPr>
                <a:solidFill>
                  <a:schemeClr val="tx1">
                    <a:tint val="75000"/>
                  </a:schemeClr>
                </a:solidFill>
              </a:defRPr>
            </a:lvl4pPr>
            <a:lvl5pPr marL="2250874" indent="0" algn="ctr">
              <a:buNone/>
              <a:defRPr>
                <a:solidFill>
                  <a:schemeClr val="tx1">
                    <a:tint val="75000"/>
                  </a:schemeClr>
                </a:solidFill>
              </a:defRPr>
            </a:lvl5pPr>
            <a:lvl6pPr marL="2813593" indent="0" algn="ctr">
              <a:buNone/>
              <a:defRPr>
                <a:solidFill>
                  <a:schemeClr val="tx1">
                    <a:tint val="75000"/>
                  </a:schemeClr>
                </a:solidFill>
              </a:defRPr>
            </a:lvl6pPr>
            <a:lvl7pPr marL="3376311" indent="0" algn="ctr">
              <a:buNone/>
              <a:defRPr>
                <a:solidFill>
                  <a:schemeClr val="tx1">
                    <a:tint val="75000"/>
                  </a:schemeClr>
                </a:solidFill>
              </a:defRPr>
            </a:lvl7pPr>
            <a:lvl8pPr marL="3939029" indent="0" algn="ctr">
              <a:buNone/>
              <a:defRPr>
                <a:solidFill>
                  <a:schemeClr val="tx1">
                    <a:tint val="75000"/>
                  </a:schemeClr>
                </a:solidFill>
              </a:defRPr>
            </a:lvl8pPr>
            <a:lvl9pPr marL="4501748"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A3235B21-2174-4451-B0CB-9402D9643594}"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3C3B3D1D-BE85-4770-8973-DAF164510AA1}" type="slidenum">
              <a:rPr lang="ja-JP" altLang="en-US"/>
              <a:pPr>
                <a:defRPr/>
              </a:pPr>
              <a:t>‹#›</a:t>
            </a:fld>
            <a:endParaRPr lang="ja-JP" altLang="en-US" dirty="0"/>
          </a:p>
        </p:txBody>
      </p:sp>
    </p:spTree>
    <p:extLst>
      <p:ext uri="{BB962C8B-B14F-4D97-AF65-F5344CB8AC3E}">
        <p14:creationId xmlns:p14="http://schemas.microsoft.com/office/powerpoint/2010/main" val="3633918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lvl2pPr>
              <a:buFont typeface="Wingdings" pitchFamily="2" charset="2"/>
              <a:buChar char="p"/>
              <a:defRPr/>
            </a:lvl2pPr>
            <a:lvl3pPr>
              <a:defRPr sz="1969"/>
            </a:lvl3pPr>
            <a:lvl4pPr>
              <a:defRPr sz="1723"/>
            </a:lvl4pPr>
            <a:lvl5pPr>
              <a:defRPr sz="1723"/>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10"/>
          </p:nvPr>
        </p:nvSpPr>
        <p:spPr/>
        <p:txBody>
          <a:bodyPr/>
          <a:lstStyle>
            <a:lvl1pPr>
              <a:defRPr/>
            </a:lvl1pPr>
          </a:lstStyle>
          <a:p>
            <a:pPr>
              <a:defRPr/>
            </a:pPr>
            <a:fld id="{D952FBD0-99CB-40D1-AB88-F46F7C11C311}"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3C49085-5BDD-4F38-85C4-5829F709CDD2}" type="slidenum">
              <a:rPr lang="ja-JP" altLang="en-US"/>
              <a:pPr>
                <a:defRPr/>
              </a:pPr>
              <a:t>‹#›</a:t>
            </a:fld>
            <a:endParaRPr lang="ja-JP" altLang="en-US" dirty="0"/>
          </a:p>
        </p:txBody>
      </p:sp>
    </p:spTree>
    <p:extLst>
      <p:ext uri="{BB962C8B-B14F-4D97-AF65-F5344CB8AC3E}">
        <p14:creationId xmlns:p14="http://schemas.microsoft.com/office/powerpoint/2010/main" val="3353896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7279"/>
            <a:ext cx="10363200" cy="1362075"/>
          </a:xfrm>
        </p:spPr>
        <p:txBody>
          <a:bodyPr anchor="t"/>
          <a:lstStyle>
            <a:lvl1pPr algn="l">
              <a:defRPr sz="4923"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41"/>
            <a:ext cx="10363200" cy="1500187"/>
          </a:xfrm>
        </p:spPr>
        <p:txBody>
          <a:bodyPr anchor="b"/>
          <a:lstStyle>
            <a:lvl1pPr marL="0" indent="0">
              <a:buNone/>
              <a:defRPr sz="2462">
                <a:solidFill>
                  <a:schemeClr val="tx1">
                    <a:tint val="75000"/>
                  </a:schemeClr>
                </a:solidFill>
              </a:defRPr>
            </a:lvl1pPr>
            <a:lvl2pPr marL="562718" indent="0">
              <a:buNone/>
              <a:defRPr sz="2215">
                <a:solidFill>
                  <a:schemeClr val="tx1">
                    <a:tint val="75000"/>
                  </a:schemeClr>
                </a:solidFill>
              </a:defRPr>
            </a:lvl2pPr>
            <a:lvl3pPr marL="1125437" indent="0">
              <a:buNone/>
              <a:defRPr sz="1969">
                <a:solidFill>
                  <a:schemeClr val="tx1">
                    <a:tint val="75000"/>
                  </a:schemeClr>
                </a:solidFill>
              </a:defRPr>
            </a:lvl3pPr>
            <a:lvl4pPr marL="1688155" indent="0">
              <a:buNone/>
              <a:defRPr sz="1723">
                <a:solidFill>
                  <a:schemeClr val="tx1">
                    <a:tint val="75000"/>
                  </a:schemeClr>
                </a:solidFill>
              </a:defRPr>
            </a:lvl4pPr>
            <a:lvl5pPr marL="2250874" indent="0">
              <a:buNone/>
              <a:defRPr sz="1723">
                <a:solidFill>
                  <a:schemeClr val="tx1">
                    <a:tint val="75000"/>
                  </a:schemeClr>
                </a:solidFill>
              </a:defRPr>
            </a:lvl5pPr>
            <a:lvl6pPr marL="2813593" indent="0">
              <a:buNone/>
              <a:defRPr sz="1723">
                <a:solidFill>
                  <a:schemeClr val="tx1">
                    <a:tint val="75000"/>
                  </a:schemeClr>
                </a:solidFill>
              </a:defRPr>
            </a:lvl6pPr>
            <a:lvl7pPr marL="3376311" indent="0">
              <a:buNone/>
              <a:defRPr sz="1723">
                <a:solidFill>
                  <a:schemeClr val="tx1">
                    <a:tint val="75000"/>
                  </a:schemeClr>
                </a:solidFill>
              </a:defRPr>
            </a:lvl7pPr>
            <a:lvl8pPr marL="3939029" indent="0">
              <a:buNone/>
              <a:defRPr sz="1723">
                <a:solidFill>
                  <a:schemeClr val="tx1">
                    <a:tint val="75000"/>
                  </a:schemeClr>
                </a:solidFill>
              </a:defRPr>
            </a:lvl8pPr>
            <a:lvl9pPr marL="4501748" indent="0">
              <a:buNone/>
              <a:defRPr sz="1723">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AEDDE4D0-9F24-4254-BF8B-06934DB2225B}"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751B7E5C-B512-4D8A-A11D-57052544BB58}" type="slidenum">
              <a:rPr lang="ja-JP" altLang="en-US"/>
              <a:pPr>
                <a:defRPr/>
              </a:pPr>
              <a:t>‹#›</a:t>
            </a:fld>
            <a:endParaRPr lang="ja-JP" altLang="en-US" dirty="0"/>
          </a:p>
        </p:txBody>
      </p:sp>
    </p:spTree>
    <p:extLst>
      <p:ext uri="{BB962C8B-B14F-4D97-AF65-F5344CB8AC3E}">
        <p14:creationId xmlns:p14="http://schemas.microsoft.com/office/powerpoint/2010/main" val="819543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25"/>
            <a:ext cx="5384800" cy="4525963"/>
          </a:xfr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25"/>
            <a:ext cx="5384800" cy="4525963"/>
          </a:xfr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B414D5D9-3B58-4A11-816C-47FB0F1605F0}"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E4E8329D-63AB-46D5-A33E-4E4021525C8F}" type="slidenum">
              <a:rPr lang="ja-JP" altLang="en-US"/>
              <a:pPr>
                <a:defRPr/>
              </a:pPr>
              <a:t>‹#›</a:t>
            </a:fld>
            <a:endParaRPr lang="ja-JP" altLang="en-US" dirty="0"/>
          </a:p>
        </p:txBody>
      </p:sp>
    </p:spTree>
    <p:extLst>
      <p:ext uri="{BB962C8B-B14F-4D97-AF65-F5344CB8AC3E}">
        <p14:creationId xmlns:p14="http://schemas.microsoft.com/office/powerpoint/2010/main" val="16017661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4" b="1"/>
            </a:lvl1pPr>
            <a:lvl2pPr marL="562718" indent="0">
              <a:buNone/>
              <a:defRPr sz="2462" b="1"/>
            </a:lvl2pPr>
            <a:lvl3pPr marL="1125437" indent="0">
              <a:buNone/>
              <a:defRPr sz="2215" b="1"/>
            </a:lvl3pPr>
            <a:lvl4pPr marL="1688155" indent="0">
              <a:buNone/>
              <a:defRPr sz="1969" b="1"/>
            </a:lvl4pPr>
            <a:lvl5pPr marL="2250874" indent="0">
              <a:buNone/>
              <a:defRPr sz="1969" b="1"/>
            </a:lvl5pPr>
            <a:lvl6pPr marL="2813593" indent="0">
              <a:buNone/>
              <a:defRPr sz="1969" b="1"/>
            </a:lvl6pPr>
            <a:lvl7pPr marL="3376311" indent="0">
              <a:buNone/>
              <a:defRPr sz="1969" b="1"/>
            </a:lvl7pPr>
            <a:lvl8pPr marL="3939029" indent="0">
              <a:buNone/>
              <a:defRPr sz="1969" b="1"/>
            </a:lvl8pPr>
            <a:lvl9pPr marL="4501748" indent="0">
              <a:buNone/>
              <a:defRPr sz="1969"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72" y="1535113"/>
            <a:ext cx="5389034" cy="639762"/>
          </a:xfrm>
        </p:spPr>
        <p:txBody>
          <a:bodyPr anchor="b"/>
          <a:lstStyle>
            <a:lvl1pPr marL="0" indent="0">
              <a:buNone/>
              <a:defRPr sz="2954" b="1"/>
            </a:lvl1pPr>
            <a:lvl2pPr marL="562718" indent="0">
              <a:buNone/>
              <a:defRPr sz="2462" b="1"/>
            </a:lvl2pPr>
            <a:lvl3pPr marL="1125437" indent="0">
              <a:buNone/>
              <a:defRPr sz="2215" b="1"/>
            </a:lvl3pPr>
            <a:lvl4pPr marL="1688155" indent="0">
              <a:buNone/>
              <a:defRPr sz="1969" b="1"/>
            </a:lvl4pPr>
            <a:lvl5pPr marL="2250874" indent="0">
              <a:buNone/>
              <a:defRPr sz="1969" b="1"/>
            </a:lvl5pPr>
            <a:lvl6pPr marL="2813593" indent="0">
              <a:buNone/>
              <a:defRPr sz="1969" b="1"/>
            </a:lvl6pPr>
            <a:lvl7pPr marL="3376311" indent="0">
              <a:buNone/>
              <a:defRPr sz="1969" b="1"/>
            </a:lvl7pPr>
            <a:lvl8pPr marL="3939029" indent="0">
              <a:buNone/>
              <a:defRPr sz="1969" b="1"/>
            </a:lvl8pPr>
            <a:lvl9pPr marL="4501748" indent="0">
              <a:buNone/>
              <a:defRPr sz="1969"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72" y="2174875"/>
            <a:ext cx="5389034" cy="3951288"/>
          </a:xfr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5D37DFA-DFEA-4F6A-93BB-5D5B91E58767}" type="datetime1">
              <a:rPr lang="ja-JP" altLang="en-US" smtClean="0"/>
              <a:t>2026/4/1</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529E509B-1CB7-41CA-8DCC-C2171783FE9E}" type="slidenum">
              <a:rPr lang="ja-JP" altLang="en-US"/>
              <a:pPr>
                <a:defRPr/>
              </a:pPr>
              <a:t>‹#›</a:t>
            </a:fld>
            <a:endParaRPr lang="ja-JP" altLang="en-US" dirty="0"/>
          </a:p>
        </p:txBody>
      </p:sp>
    </p:spTree>
    <p:extLst>
      <p:ext uri="{BB962C8B-B14F-4D97-AF65-F5344CB8AC3E}">
        <p14:creationId xmlns:p14="http://schemas.microsoft.com/office/powerpoint/2010/main" val="10277191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DE6C5605-492C-46B2-9939-9793C8E510A3}" type="datetime1">
              <a:rPr lang="ja-JP" altLang="en-US" smtClean="0"/>
              <a:t>2026/4/1</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9F2471FC-F096-43F6-8AF0-B3669FFB21DD}" type="slidenum">
              <a:rPr lang="ja-JP" altLang="en-US"/>
              <a:pPr>
                <a:defRPr/>
              </a:pPr>
              <a:t>‹#›</a:t>
            </a:fld>
            <a:endParaRPr lang="ja-JP" altLang="en-US" dirty="0"/>
          </a:p>
        </p:txBody>
      </p:sp>
    </p:spTree>
    <p:extLst>
      <p:ext uri="{BB962C8B-B14F-4D97-AF65-F5344CB8AC3E}">
        <p14:creationId xmlns:p14="http://schemas.microsoft.com/office/powerpoint/2010/main" val="3625892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2808E990-8961-4AB7-81DD-B4323F35C0C1}" type="datetime1">
              <a:rPr lang="ja-JP" altLang="en-US" smtClean="0"/>
              <a:t>2026/4/1</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74E84A42-2E93-4801-BE3D-A6CCA6F8877C}" type="slidenum">
              <a:rPr lang="ja-JP" altLang="en-US"/>
              <a:pPr>
                <a:defRPr/>
              </a:pPr>
              <a:t>‹#›</a:t>
            </a:fld>
            <a:endParaRPr lang="ja-JP" altLang="en-US" dirty="0"/>
          </a:p>
        </p:txBody>
      </p:sp>
    </p:spTree>
    <p:extLst>
      <p:ext uri="{BB962C8B-B14F-4D97-AF65-F5344CB8AC3E}">
        <p14:creationId xmlns:p14="http://schemas.microsoft.com/office/powerpoint/2010/main" val="313369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lvl2pPr>
              <a:buFont typeface="Wingdings" pitchFamily="2" charset="2"/>
              <a:buChar char="p"/>
              <a:defRPr/>
            </a:lvl2pPr>
            <a:lvl3pPr>
              <a:defRPr sz="1969"/>
            </a:lvl3pPr>
            <a:lvl4pPr>
              <a:defRPr sz="1723"/>
            </a:lvl4pPr>
            <a:lvl5pPr>
              <a:defRPr sz="1723"/>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10"/>
          </p:nvPr>
        </p:nvSpPr>
        <p:spPr/>
        <p:txBody>
          <a:bodyPr/>
          <a:lstStyle>
            <a:lvl1pPr>
              <a:defRPr/>
            </a:lvl1pPr>
          </a:lstStyle>
          <a:p>
            <a:pPr>
              <a:defRPr/>
            </a:pPr>
            <a:fld id="{7F04416B-1C98-4DE3-9900-0F96257BFC79}"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3C49085-5BDD-4F38-85C4-5829F709CDD2}" type="slidenum">
              <a:rPr lang="ja-JP" altLang="en-US"/>
              <a:pPr>
                <a:defRPr/>
              </a:pPr>
              <a:t>‹#›</a:t>
            </a:fld>
            <a:endParaRPr lang="ja-JP" altLang="en-US" dirty="0"/>
          </a:p>
        </p:txBody>
      </p:sp>
    </p:spTree>
    <p:extLst>
      <p:ext uri="{BB962C8B-B14F-4D97-AF65-F5344CB8AC3E}">
        <p14:creationId xmlns:p14="http://schemas.microsoft.com/office/powerpoint/2010/main" val="31432057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4011084" cy="1162050"/>
          </a:xfrm>
        </p:spPr>
        <p:txBody>
          <a:bodyPr anchor="b"/>
          <a:lstStyle>
            <a:lvl1pPr algn="l">
              <a:defRPr sz="2462" b="1"/>
            </a:lvl1pPr>
          </a:lstStyle>
          <a:p>
            <a:r>
              <a:rPr lang="ja-JP" altLang="en-US"/>
              <a:t>マスタ タイトルの書式設定</a:t>
            </a:r>
          </a:p>
        </p:txBody>
      </p:sp>
      <p:sp>
        <p:nvSpPr>
          <p:cNvPr id="3" name="コンテンツ プレースホルダ 2"/>
          <p:cNvSpPr>
            <a:spLocks noGrp="1"/>
          </p:cNvSpPr>
          <p:nvPr>
            <p:ph idx="1"/>
          </p:nvPr>
        </p:nvSpPr>
        <p:spPr>
          <a:xfrm>
            <a:off x="4766736" y="273076"/>
            <a:ext cx="6815666" cy="5853113"/>
          </a:xfrm>
        </p:spPr>
        <p:txBody>
          <a:bodyPr/>
          <a:lstStyle>
            <a:lvl1pPr>
              <a:defRPr sz="3939"/>
            </a:lvl1pPr>
            <a:lvl2pPr>
              <a:defRPr sz="3446"/>
            </a:lvl2pPr>
            <a:lvl3pPr>
              <a:defRPr sz="2954"/>
            </a:lvl3pPr>
            <a:lvl4pPr>
              <a:defRPr sz="2462"/>
            </a:lvl4pPr>
            <a:lvl5pPr>
              <a:defRPr sz="2462"/>
            </a:lvl5pPr>
            <a:lvl6pPr>
              <a:defRPr sz="2462"/>
            </a:lvl6pPr>
            <a:lvl7pPr>
              <a:defRPr sz="2462"/>
            </a:lvl7pPr>
            <a:lvl8pPr>
              <a:defRPr sz="2462"/>
            </a:lvl8pPr>
            <a:lvl9pPr>
              <a:defRPr sz="24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0" y="1435123"/>
            <a:ext cx="4011084" cy="4691063"/>
          </a:xfrm>
        </p:spPr>
        <p:txBody>
          <a:bodyPr/>
          <a:lstStyle>
            <a:lvl1pPr marL="0" indent="0">
              <a:buNone/>
              <a:defRPr sz="1723"/>
            </a:lvl1pPr>
            <a:lvl2pPr marL="562718" indent="0">
              <a:buNone/>
              <a:defRPr sz="1477"/>
            </a:lvl2pPr>
            <a:lvl3pPr marL="1125437" indent="0">
              <a:buNone/>
              <a:defRPr sz="1231"/>
            </a:lvl3pPr>
            <a:lvl4pPr marL="1688155" indent="0">
              <a:buNone/>
              <a:defRPr sz="1108"/>
            </a:lvl4pPr>
            <a:lvl5pPr marL="2250874" indent="0">
              <a:buNone/>
              <a:defRPr sz="1108"/>
            </a:lvl5pPr>
            <a:lvl6pPr marL="2813593" indent="0">
              <a:buNone/>
              <a:defRPr sz="1108"/>
            </a:lvl6pPr>
            <a:lvl7pPr marL="3376311" indent="0">
              <a:buNone/>
              <a:defRPr sz="1108"/>
            </a:lvl7pPr>
            <a:lvl8pPr marL="3939029" indent="0">
              <a:buNone/>
              <a:defRPr sz="1108"/>
            </a:lvl8pPr>
            <a:lvl9pPr marL="4501748" indent="0">
              <a:buNone/>
              <a:defRPr sz="1108"/>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862F80A-5184-4CDC-AF01-153D669AD88E}"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DEB6D75A-57AD-44B1-B65A-CC453D88D425}" type="slidenum">
              <a:rPr lang="ja-JP" altLang="en-US"/>
              <a:pPr>
                <a:defRPr/>
              </a:pPr>
              <a:t>‹#›</a:t>
            </a:fld>
            <a:endParaRPr lang="ja-JP" altLang="en-US" dirty="0"/>
          </a:p>
        </p:txBody>
      </p:sp>
    </p:spTree>
    <p:extLst>
      <p:ext uri="{BB962C8B-B14F-4D97-AF65-F5344CB8AC3E}">
        <p14:creationId xmlns:p14="http://schemas.microsoft.com/office/powerpoint/2010/main" val="26071732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462"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rtlCol="0">
            <a:normAutofit/>
          </a:bodyPr>
          <a:lstStyle>
            <a:lvl1pPr marL="0" indent="0">
              <a:buNone/>
              <a:defRPr sz="3939"/>
            </a:lvl1pPr>
            <a:lvl2pPr marL="562718" indent="0">
              <a:buNone/>
              <a:defRPr sz="3446"/>
            </a:lvl2pPr>
            <a:lvl3pPr marL="1125437" indent="0">
              <a:buNone/>
              <a:defRPr sz="2954"/>
            </a:lvl3pPr>
            <a:lvl4pPr marL="1688155" indent="0">
              <a:buNone/>
              <a:defRPr sz="2462"/>
            </a:lvl4pPr>
            <a:lvl5pPr marL="2250874" indent="0">
              <a:buNone/>
              <a:defRPr sz="2462"/>
            </a:lvl5pPr>
            <a:lvl6pPr marL="2813593" indent="0">
              <a:buNone/>
              <a:defRPr sz="2462"/>
            </a:lvl6pPr>
            <a:lvl7pPr marL="3376311" indent="0">
              <a:buNone/>
              <a:defRPr sz="2462"/>
            </a:lvl7pPr>
            <a:lvl8pPr marL="3939029" indent="0">
              <a:buNone/>
              <a:defRPr sz="2462"/>
            </a:lvl8pPr>
            <a:lvl9pPr marL="4501748" indent="0">
              <a:buNone/>
              <a:defRPr sz="2462"/>
            </a:lvl9pPr>
          </a:lstStyle>
          <a:p>
            <a:pPr lvl="0"/>
            <a:r>
              <a:rPr lang="ja-JP" altLang="en-US" noProof="0" dirty="0"/>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723"/>
            </a:lvl1pPr>
            <a:lvl2pPr marL="562718" indent="0">
              <a:buNone/>
              <a:defRPr sz="1477"/>
            </a:lvl2pPr>
            <a:lvl3pPr marL="1125437" indent="0">
              <a:buNone/>
              <a:defRPr sz="1231"/>
            </a:lvl3pPr>
            <a:lvl4pPr marL="1688155" indent="0">
              <a:buNone/>
              <a:defRPr sz="1108"/>
            </a:lvl4pPr>
            <a:lvl5pPr marL="2250874" indent="0">
              <a:buNone/>
              <a:defRPr sz="1108"/>
            </a:lvl5pPr>
            <a:lvl6pPr marL="2813593" indent="0">
              <a:buNone/>
              <a:defRPr sz="1108"/>
            </a:lvl6pPr>
            <a:lvl7pPr marL="3376311" indent="0">
              <a:buNone/>
              <a:defRPr sz="1108"/>
            </a:lvl7pPr>
            <a:lvl8pPr marL="3939029" indent="0">
              <a:buNone/>
              <a:defRPr sz="1108"/>
            </a:lvl8pPr>
            <a:lvl9pPr marL="4501748" indent="0">
              <a:buNone/>
              <a:defRPr sz="1108"/>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D39F93D-1464-4EB3-B97A-C67A023E8F68}"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49123A10-8F85-43A8-A4B1-78B1283C8CAF}" type="slidenum">
              <a:rPr lang="ja-JP" altLang="en-US"/>
              <a:pPr>
                <a:defRPr/>
              </a:pPr>
              <a:t>‹#›</a:t>
            </a:fld>
            <a:endParaRPr lang="ja-JP" altLang="en-US" dirty="0"/>
          </a:p>
        </p:txBody>
      </p:sp>
    </p:spTree>
    <p:extLst>
      <p:ext uri="{BB962C8B-B14F-4D97-AF65-F5344CB8AC3E}">
        <p14:creationId xmlns:p14="http://schemas.microsoft.com/office/powerpoint/2010/main" val="14605366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E2FD89C5-8ADB-4E4E-868B-EA6DA83B91E5}"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1A564A9-EC9E-4609-857D-211584C6AB0A}" type="slidenum">
              <a:rPr lang="ja-JP" altLang="en-US"/>
              <a:pPr>
                <a:defRPr/>
              </a:pPr>
              <a:t>‹#›</a:t>
            </a:fld>
            <a:endParaRPr lang="ja-JP" altLang="en-US" dirty="0"/>
          </a:p>
        </p:txBody>
      </p:sp>
    </p:spTree>
    <p:extLst>
      <p:ext uri="{BB962C8B-B14F-4D97-AF65-F5344CB8AC3E}">
        <p14:creationId xmlns:p14="http://schemas.microsoft.com/office/powerpoint/2010/main" val="8142645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62"/>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62"/>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F296D3D-96BF-4741-97C5-5EDC3B9D9A89}"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5F8A2C9-FFBB-4335-8216-825B15035C66}" type="slidenum">
              <a:rPr lang="ja-JP" altLang="en-US"/>
              <a:pPr>
                <a:defRPr/>
              </a:pPr>
              <a:t>‹#›</a:t>
            </a:fld>
            <a:endParaRPr lang="ja-JP" altLang="en-US" dirty="0"/>
          </a:p>
        </p:txBody>
      </p:sp>
    </p:spTree>
    <p:extLst>
      <p:ext uri="{BB962C8B-B14F-4D97-AF65-F5344CB8AC3E}">
        <p14:creationId xmlns:p14="http://schemas.microsoft.com/office/powerpoint/2010/main" val="18522095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2CCEF338-7102-4956-BEF2-C4AAEBABA633}" type="datetime1">
              <a:rPr lang="ja-JP" altLang="en-US" smtClean="0"/>
              <a:t>2026/4/1</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7E808AA9-4AB5-444B-B666-03A1987B1FAF}" type="slidenum">
              <a:rPr lang="ja-JP" altLang="en-US"/>
              <a:pPr>
                <a:defRPr/>
              </a:pPr>
              <a:t>‹#›</a:t>
            </a:fld>
            <a:endParaRPr lang="ja-JP" altLang="en-US" dirty="0"/>
          </a:p>
        </p:txBody>
      </p:sp>
    </p:spTree>
    <p:extLst>
      <p:ext uri="{BB962C8B-B14F-4D97-AF65-F5344CB8AC3E}">
        <p14:creationId xmlns:p14="http://schemas.microsoft.com/office/powerpoint/2010/main" val="14133676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088664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88738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033944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965839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34766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7349"/>
            <a:ext cx="10363200" cy="1362075"/>
          </a:xfrm>
        </p:spPr>
        <p:txBody>
          <a:bodyPr anchor="t"/>
          <a:lstStyle>
            <a:lvl1pPr algn="l">
              <a:defRPr sz="4923"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41"/>
            <a:ext cx="10363200" cy="1500187"/>
          </a:xfrm>
        </p:spPr>
        <p:txBody>
          <a:bodyPr anchor="b"/>
          <a:lstStyle>
            <a:lvl1pPr marL="0" indent="0">
              <a:buNone/>
              <a:defRPr sz="2462">
                <a:solidFill>
                  <a:schemeClr val="tx1">
                    <a:tint val="75000"/>
                  </a:schemeClr>
                </a:solidFill>
              </a:defRPr>
            </a:lvl1pPr>
            <a:lvl2pPr marL="562718" indent="0">
              <a:buNone/>
              <a:defRPr sz="2215">
                <a:solidFill>
                  <a:schemeClr val="tx1">
                    <a:tint val="75000"/>
                  </a:schemeClr>
                </a:solidFill>
              </a:defRPr>
            </a:lvl2pPr>
            <a:lvl3pPr marL="1125437" indent="0">
              <a:buNone/>
              <a:defRPr sz="1969">
                <a:solidFill>
                  <a:schemeClr val="tx1">
                    <a:tint val="75000"/>
                  </a:schemeClr>
                </a:solidFill>
              </a:defRPr>
            </a:lvl3pPr>
            <a:lvl4pPr marL="1688155" indent="0">
              <a:buNone/>
              <a:defRPr sz="1723">
                <a:solidFill>
                  <a:schemeClr val="tx1">
                    <a:tint val="75000"/>
                  </a:schemeClr>
                </a:solidFill>
              </a:defRPr>
            </a:lvl4pPr>
            <a:lvl5pPr marL="2250874" indent="0">
              <a:buNone/>
              <a:defRPr sz="1723">
                <a:solidFill>
                  <a:schemeClr val="tx1">
                    <a:tint val="75000"/>
                  </a:schemeClr>
                </a:solidFill>
              </a:defRPr>
            </a:lvl5pPr>
            <a:lvl6pPr marL="2813593" indent="0">
              <a:buNone/>
              <a:defRPr sz="1723">
                <a:solidFill>
                  <a:schemeClr val="tx1">
                    <a:tint val="75000"/>
                  </a:schemeClr>
                </a:solidFill>
              </a:defRPr>
            </a:lvl6pPr>
            <a:lvl7pPr marL="3376311" indent="0">
              <a:buNone/>
              <a:defRPr sz="1723">
                <a:solidFill>
                  <a:schemeClr val="tx1">
                    <a:tint val="75000"/>
                  </a:schemeClr>
                </a:solidFill>
              </a:defRPr>
            </a:lvl7pPr>
            <a:lvl8pPr marL="3939029" indent="0">
              <a:buNone/>
              <a:defRPr sz="1723">
                <a:solidFill>
                  <a:schemeClr val="tx1">
                    <a:tint val="75000"/>
                  </a:schemeClr>
                </a:solidFill>
              </a:defRPr>
            </a:lvl8pPr>
            <a:lvl9pPr marL="4501748" indent="0">
              <a:buNone/>
              <a:defRPr sz="1723">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8D39130-A77C-4AF9-90C4-4FBEABFCA9D5}" type="datetime1">
              <a:rPr lang="ja-JP" altLang="en-US" smtClean="0"/>
              <a:t>2026/4/1</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751B7E5C-B512-4D8A-A11D-57052544BB58}" type="slidenum">
              <a:rPr lang="ja-JP" altLang="en-US"/>
              <a:pPr>
                <a:defRPr/>
              </a:pPr>
              <a:t>‹#›</a:t>
            </a:fld>
            <a:endParaRPr lang="ja-JP" altLang="en-US" dirty="0"/>
          </a:p>
        </p:txBody>
      </p:sp>
    </p:spTree>
    <p:extLst>
      <p:ext uri="{BB962C8B-B14F-4D97-AF65-F5344CB8AC3E}">
        <p14:creationId xmlns:p14="http://schemas.microsoft.com/office/powerpoint/2010/main" val="15235752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890049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18332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defTabSz="914418"/>
            <a:fld id="{B1CE45DF-1BA7-4797-8D80-A5C8E7CD55EF}" type="datetimeFigureOut">
              <a:rPr lang="ja-JP" altLang="en-US" smtClean="0">
                <a:solidFill>
                  <a:prstClr val="black">
                    <a:tint val="75000"/>
                  </a:prstClr>
                </a:solidFill>
              </a:rPr>
              <a:pPr defTabSz="914418"/>
              <a:t>2026/4/1</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pPr defTabSz="914418"/>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914418"/>
            <a:fld id="{6B926FA8-393E-49C6-A414-8700139774C5}" type="slidenum">
              <a:rPr lang="ja-JP" altLang="en-US" smtClean="0">
                <a:solidFill>
                  <a:prstClr val="black">
                    <a:tint val="75000"/>
                  </a:prstClr>
                </a:solidFill>
              </a:rPr>
              <a:pPr defTabSz="914418"/>
              <a:t>‹#›</a:t>
            </a:fld>
            <a:endParaRPr lang="ja-JP" altLang="en-US">
              <a:solidFill>
                <a:prstClr val="black">
                  <a:tint val="75000"/>
                </a:prstClr>
              </a:solidFill>
            </a:endParaRPr>
          </a:p>
        </p:txBody>
      </p:sp>
    </p:spTree>
    <p:extLst>
      <p:ext uri="{BB962C8B-B14F-4D97-AF65-F5344CB8AC3E}">
        <p14:creationId xmlns:p14="http://schemas.microsoft.com/office/powerpoint/2010/main" val="36987269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721681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defTabSz="914418"/>
            <a:fld id="{B1CE45DF-1BA7-4797-8D80-A5C8E7CD55EF}" type="datetimeFigureOut">
              <a:rPr lang="ja-JP" altLang="en-US" smtClean="0">
                <a:solidFill>
                  <a:prstClr val="black">
                    <a:tint val="75000"/>
                  </a:prstClr>
                </a:solidFill>
              </a:rPr>
              <a:pPr defTabSz="914418"/>
              <a:t>2026/4/1</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914418"/>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914418"/>
            <a:fld id="{6B926FA8-393E-49C6-A414-8700139774C5}" type="slidenum">
              <a:rPr lang="ja-JP" altLang="en-US" smtClean="0">
                <a:solidFill>
                  <a:prstClr val="black">
                    <a:tint val="75000"/>
                  </a:prstClr>
                </a:solidFill>
              </a:rPr>
              <a:pPr defTabSz="914418"/>
              <a:t>‹#›</a:t>
            </a:fld>
            <a:endParaRPr lang="ja-JP" altLang="en-US">
              <a:solidFill>
                <a:prstClr val="black">
                  <a:tint val="75000"/>
                </a:prstClr>
              </a:solidFill>
            </a:endParaRPr>
          </a:p>
        </p:txBody>
      </p:sp>
    </p:spTree>
    <p:extLst>
      <p:ext uri="{BB962C8B-B14F-4D97-AF65-F5344CB8AC3E}">
        <p14:creationId xmlns:p14="http://schemas.microsoft.com/office/powerpoint/2010/main" val="4739853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CE45DF-1BA7-4797-8D80-A5C8E7CD55EF}" type="datetimeFigureOut">
              <a:rPr lang="ja-JP" altLang="en-US" smtClean="0">
                <a:solidFill>
                  <a:prstClr val="black">
                    <a:tint val="75000"/>
                  </a:prstClr>
                </a:solidFill>
              </a:rPr>
              <a:pPr/>
              <a:t>2026/4/1</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B926FA8-393E-49C6-A414-8700139774C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1190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25"/>
            <a:ext cx="5384800" cy="4525963"/>
          </a:xfr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25"/>
            <a:ext cx="5384800" cy="4525963"/>
          </a:xfrm>
        </p:spPr>
        <p:txBody>
          <a:bodyPr/>
          <a:lstStyle>
            <a:lvl1pPr>
              <a:defRPr sz="3446"/>
            </a:lvl1pPr>
            <a:lvl2pPr>
              <a:defRPr sz="2954"/>
            </a:lvl2pPr>
            <a:lvl3pPr>
              <a:defRPr sz="2462"/>
            </a:lvl3pPr>
            <a:lvl4pPr>
              <a:defRPr sz="2215"/>
            </a:lvl4pPr>
            <a:lvl5pPr>
              <a:defRPr sz="2215"/>
            </a:lvl5pPr>
            <a:lvl6pPr>
              <a:defRPr sz="2215"/>
            </a:lvl6pPr>
            <a:lvl7pPr>
              <a:defRPr sz="2215"/>
            </a:lvl7pPr>
            <a:lvl8pPr>
              <a:defRPr sz="2215"/>
            </a:lvl8pPr>
            <a:lvl9pPr>
              <a:defRPr sz="221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1B906160-C614-4E98-8A72-8F1FC476FDE6}"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E4E8329D-63AB-46D5-A33E-4E4021525C8F}" type="slidenum">
              <a:rPr lang="ja-JP" altLang="en-US"/>
              <a:pPr>
                <a:defRPr/>
              </a:pPr>
              <a:t>‹#›</a:t>
            </a:fld>
            <a:endParaRPr lang="ja-JP" altLang="en-US" dirty="0"/>
          </a:p>
        </p:txBody>
      </p:sp>
    </p:spTree>
    <p:extLst>
      <p:ext uri="{BB962C8B-B14F-4D97-AF65-F5344CB8AC3E}">
        <p14:creationId xmlns:p14="http://schemas.microsoft.com/office/powerpoint/2010/main" val="3793098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4" b="1"/>
            </a:lvl1pPr>
            <a:lvl2pPr marL="562718" indent="0">
              <a:buNone/>
              <a:defRPr sz="2462" b="1"/>
            </a:lvl2pPr>
            <a:lvl3pPr marL="1125437" indent="0">
              <a:buNone/>
              <a:defRPr sz="2215" b="1"/>
            </a:lvl3pPr>
            <a:lvl4pPr marL="1688155" indent="0">
              <a:buNone/>
              <a:defRPr sz="1969" b="1"/>
            </a:lvl4pPr>
            <a:lvl5pPr marL="2250874" indent="0">
              <a:buNone/>
              <a:defRPr sz="1969" b="1"/>
            </a:lvl5pPr>
            <a:lvl6pPr marL="2813593" indent="0">
              <a:buNone/>
              <a:defRPr sz="1969" b="1"/>
            </a:lvl6pPr>
            <a:lvl7pPr marL="3376311" indent="0">
              <a:buNone/>
              <a:defRPr sz="1969" b="1"/>
            </a:lvl7pPr>
            <a:lvl8pPr marL="3939029" indent="0">
              <a:buNone/>
              <a:defRPr sz="1969" b="1"/>
            </a:lvl8pPr>
            <a:lvl9pPr marL="4501748" indent="0">
              <a:buNone/>
              <a:defRPr sz="1969"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72" y="1535113"/>
            <a:ext cx="5389034" cy="639762"/>
          </a:xfrm>
        </p:spPr>
        <p:txBody>
          <a:bodyPr anchor="b"/>
          <a:lstStyle>
            <a:lvl1pPr marL="0" indent="0">
              <a:buNone/>
              <a:defRPr sz="2954" b="1"/>
            </a:lvl1pPr>
            <a:lvl2pPr marL="562718" indent="0">
              <a:buNone/>
              <a:defRPr sz="2462" b="1"/>
            </a:lvl2pPr>
            <a:lvl3pPr marL="1125437" indent="0">
              <a:buNone/>
              <a:defRPr sz="2215" b="1"/>
            </a:lvl3pPr>
            <a:lvl4pPr marL="1688155" indent="0">
              <a:buNone/>
              <a:defRPr sz="1969" b="1"/>
            </a:lvl4pPr>
            <a:lvl5pPr marL="2250874" indent="0">
              <a:buNone/>
              <a:defRPr sz="1969" b="1"/>
            </a:lvl5pPr>
            <a:lvl6pPr marL="2813593" indent="0">
              <a:buNone/>
              <a:defRPr sz="1969" b="1"/>
            </a:lvl6pPr>
            <a:lvl7pPr marL="3376311" indent="0">
              <a:buNone/>
              <a:defRPr sz="1969" b="1"/>
            </a:lvl7pPr>
            <a:lvl8pPr marL="3939029" indent="0">
              <a:buNone/>
              <a:defRPr sz="1969" b="1"/>
            </a:lvl8pPr>
            <a:lvl9pPr marL="4501748" indent="0">
              <a:buNone/>
              <a:defRPr sz="1969"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72" y="2174875"/>
            <a:ext cx="5389034" cy="3951288"/>
          </a:xfrm>
        </p:spPr>
        <p:txBody>
          <a:bodyPr/>
          <a:lstStyle>
            <a:lvl1pPr>
              <a:defRPr sz="2954"/>
            </a:lvl1pPr>
            <a:lvl2pPr>
              <a:defRPr sz="2462"/>
            </a:lvl2pPr>
            <a:lvl3pPr>
              <a:defRPr sz="2215"/>
            </a:lvl3pPr>
            <a:lvl4pPr>
              <a:defRPr sz="1969"/>
            </a:lvl4pPr>
            <a:lvl5pPr>
              <a:defRPr sz="1969"/>
            </a:lvl5pPr>
            <a:lvl6pPr>
              <a:defRPr sz="1969"/>
            </a:lvl6pPr>
            <a:lvl7pPr>
              <a:defRPr sz="1969"/>
            </a:lvl7pPr>
            <a:lvl8pPr>
              <a:defRPr sz="1969"/>
            </a:lvl8pPr>
            <a:lvl9pPr>
              <a:defRPr sz="1969"/>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AA5D0C5-DC1B-4B90-AB67-9A49EB379BC1}" type="datetime1">
              <a:rPr lang="ja-JP" altLang="en-US" smtClean="0"/>
              <a:t>2026/4/1</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529E509B-1CB7-41CA-8DCC-C2171783FE9E}" type="slidenum">
              <a:rPr lang="ja-JP" altLang="en-US"/>
              <a:pPr>
                <a:defRPr/>
              </a:pPr>
              <a:t>‹#›</a:t>
            </a:fld>
            <a:endParaRPr lang="ja-JP" altLang="en-US" dirty="0"/>
          </a:p>
        </p:txBody>
      </p:sp>
    </p:spTree>
    <p:extLst>
      <p:ext uri="{BB962C8B-B14F-4D97-AF65-F5344CB8AC3E}">
        <p14:creationId xmlns:p14="http://schemas.microsoft.com/office/powerpoint/2010/main" val="1516056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E4DFF02C-BDD3-4C54-BAC6-D0121E45919D}" type="datetime1">
              <a:rPr lang="ja-JP" altLang="en-US" smtClean="0"/>
              <a:t>2026/4/1</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9F2471FC-F096-43F6-8AF0-B3669FFB21DD}" type="slidenum">
              <a:rPr lang="ja-JP" altLang="en-US"/>
              <a:pPr>
                <a:defRPr/>
              </a:pPr>
              <a:t>‹#›</a:t>
            </a:fld>
            <a:endParaRPr lang="ja-JP" altLang="en-US" dirty="0"/>
          </a:p>
        </p:txBody>
      </p:sp>
    </p:spTree>
    <p:extLst>
      <p:ext uri="{BB962C8B-B14F-4D97-AF65-F5344CB8AC3E}">
        <p14:creationId xmlns:p14="http://schemas.microsoft.com/office/powerpoint/2010/main" val="4209669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9989A079-FF31-4CC7-BC4E-738E72F6FFF2}" type="datetime1">
              <a:rPr lang="ja-JP" altLang="en-US" smtClean="0"/>
              <a:t>2026/4/1</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74E84A42-2E93-4801-BE3D-A6CCA6F8877C}" type="slidenum">
              <a:rPr lang="ja-JP" altLang="en-US"/>
              <a:pPr>
                <a:defRPr/>
              </a:pPr>
              <a:t>‹#›</a:t>
            </a:fld>
            <a:endParaRPr lang="ja-JP" altLang="en-US" dirty="0"/>
          </a:p>
        </p:txBody>
      </p:sp>
    </p:spTree>
    <p:extLst>
      <p:ext uri="{BB962C8B-B14F-4D97-AF65-F5344CB8AC3E}">
        <p14:creationId xmlns:p14="http://schemas.microsoft.com/office/powerpoint/2010/main" val="1894656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4011084" cy="1162050"/>
          </a:xfrm>
        </p:spPr>
        <p:txBody>
          <a:bodyPr anchor="b"/>
          <a:lstStyle>
            <a:lvl1pPr algn="l">
              <a:defRPr sz="2462" b="1"/>
            </a:lvl1pPr>
          </a:lstStyle>
          <a:p>
            <a:r>
              <a:rPr lang="ja-JP" altLang="en-US"/>
              <a:t>マスタ タイトルの書式設定</a:t>
            </a:r>
          </a:p>
        </p:txBody>
      </p:sp>
      <p:sp>
        <p:nvSpPr>
          <p:cNvPr id="3" name="コンテンツ プレースホルダ 2"/>
          <p:cNvSpPr>
            <a:spLocks noGrp="1"/>
          </p:cNvSpPr>
          <p:nvPr>
            <p:ph idx="1"/>
          </p:nvPr>
        </p:nvSpPr>
        <p:spPr>
          <a:xfrm>
            <a:off x="4766736" y="273076"/>
            <a:ext cx="6815666" cy="5853113"/>
          </a:xfrm>
        </p:spPr>
        <p:txBody>
          <a:bodyPr/>
          <a:lstStyle>
            <a:lvl1pPr>
              <a:defRPr sz="3939"/>
            </a:lvl1pPr>
            <a:lvl2pPr>
              <a:defRPr sz="3446"/>
            </a:lvl2pPr>
            <a:lvl3pPr>
              <a:defRPr sz="2954"/>
            </a:lvl3pPr>
            <a:lvl4pPr>
              <a:defRPr sz="2462"/>
            </a:lvl4pPr>
            <a:lvl5pPr>
              <a:defRPr sz="2462"/>
            </a:lvl5pPr>
            <a:lvl6pPr>
              <a:defRPr sz="2462"/>
            </a:lvl6pPr>
            <a:lvl7pPr>
              <a:defRPr sz="2462"/>
            </a:lvl7pPr>
            <a:lvl8pPr>
              <a:defRPr sz="2462"/>
            </a:lvl8pPr>
            <a:lvl9pPr>
              <a:defRPr sz="24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0" y="1435123"/>
            <a:ext cx="4011084" cy="4691063"/>
          </a:xfrm>
        </p:spPr>
        <p:txBody>
          <a:bodyPr/>
          <a:lstStyle>
            <a:lvl1pPr marL="0" indent="0">
              <a:buNone/>
              <a:defRPr sz="1723"/>
            </a:lvl1pPr>
            <a:lvl2pPr marL="562718" indent="0">
              <a:buNone/>
              <a:defRPr sz="1477"/>
            </a:lvl2pPr>
            <a:lvl3pPr marL="1125437" indent="0">
              <a:buNone/>
              <a:defRPr sz="1231"/>
            </a:lvl3pPr>
            <a:lvl4pPr marL="1688155" indent="0">
              <a:buNone/>
              <a:defRPr sz="1108"/>
            </a:lvl4pPr>
            <a:lvl5pPr marL="2250874" indent="0">
              <a:buNone/>
              <a:defRPr sz="1108"/>
            </a:lvl5pPr>
            <a:lvl6pPr marL="2813593" indent="0">
              <a:buNone/>
              <a:defRPr sz="1108"/>
            </a:lvl6pPr>
            <a:lvl7pPr marL="3376311" indent="0">
              <a:buNone/>
              <a:defRPr sz="1108"/>
            </a:lvl7pPr>
            <a:lvl8pPr marL="3939029" indent="0">
              <a:buNone/>
              <a:defRPr sz="1108"/>
            </a:lvl8pPr>
            <a:lvl9pPr marL="4501748" indent="0">
              <a:buNone/>
              <a:defRPr sz="1108"/>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61098CF-60F5-4C58-A3E1-2A929E9A7A96}"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DEB6D75A-57AD-44B1-B65A-CC453D88D425}" type="slidenum">
              <a:rPr lang="ja-JP" altLang="en-US"/>
              <a:pPr>
                <a:defRPr/>
              </a:pPr>
              <a:t>‹#›</a:t>
            </a:fld>
            <a:endParaRPr lang="ja-JP" altLang="en-US" dirty="0"/>
          </a:p>
        </p:txBody>
      </p:sp>
    </p:spTree>
    <p:extLst>
      <p:ext uri="{BB962C8B-B14F-4D97-AF65-F5344CB8AC3E}">
        <p14:creationId xmlns:p14="http://schemas.microsoft.com/office/powerpoint/2010/main" val="217440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462"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rtlCol="0">
            <a:normAutofit/>
          </a:bodyPr>
          <a:lstStyle>
            <a:lvl1pPr marL="0" indent="0">
              <a:buNone/>
              <a:defRPr sz="3939"/>
            </a:lvl1pPr>
            <a:lvl2pPr marL="562718" indent="0">
              <a:buNone/>
              <a:defRPr sz="3446"/>
            </a:lvl2pPr>
            <a:lvl3pPr marL="1125437" indent="0">
              <a:buNone/>
              <a:defRPr sz="2954"/>
            </a:lvl3pPr>
            <a:lvl4pPr marL="1688155" indent="0">
              <a:buNone/>
              <a:defRPr sz="2462"/>
            </a:lvl4pPr>
            <a:lvl5pPr marL="2250874" indent="0">
              <a:buNone/>
              <a:defRPr sz="2462"/>
            </a:lvl5pPr>
            <a:lvl6pPr marL="2813593" indent="0">
              <a:buNone/>
              <a:defRPr sz="2462"/>
            </a:lvl6pPr>
            <a:lvl7pPr marL="3376311" indent="0">
              <a:buNone/>
              <a:defRPr sz="2462"/>
            </a:lvl7pPr>
            <a:lvl8pPr marL="3939029" indent="0">
              <a:buNone/>
              <a:defRPr sz="2462"/>
            </a:lvl8pPr>
            <a:lvl9pPr marL="4501748" indent="0">
              <a:buNone/>
              <a:defRPr sz="2462"/>
            </a:lvl9pPr>
          </a:lstStyle>
          <a:p>
            <a:pPr lvl="0"/>
            <a:r>
              <a:rPr lang="ja-JP" altLang="en-US" noProof="0" dirty="0"/>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723"/>
            </a:lvl1pPr>
            <a:lvl2pPr marL="562718" indent="0">
              <a:buNone/>
              <a:defRPr sz="1477"/>
            </a:lvl2pPr>
            <a:lvl3pPr marL="1125437" indent="0">
              <a:buNone/>
              <a:defRPr sz="1231"/>
            </a:lvl3pPr>
            <a:lvl4pPr marL="1688155" indent="0">
              <a:buNone/>
              <a:defRPr sz="1108"/>
            </a:lvl4pPr>
            <a:lvl5pPr marL="2250874" indent="0">
              <a:buNone/>
              <a:defRPr sz="1108"/>
            </a:lvl5pPr>
            <a:lvl6pPr marL="2813593" indent="0">
              <a:buNone/>
              <a:defRPr sz="1108"/>
            </a:lvl6pPr>
            <a:lvl7pPr marL="3376311" indent="0">
              <a:buNone/>
              <a:defRPr sz="1108"/>
            </a:lvl7pPr>
            <a:lvl8pPr marL="3939029" indent="0">
              <a:buNone/>
              <a:defRPr sz="1108"/>
            </a:lvl8pPr>
            <a:lvl9pPr marL="4501748" indent="0">
              <a:buNone/>
              <a:defRPr sz="1108"/>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C8AEF71-48B9-49DF-B40E-D6E399FD4C0A}" type="datetime1">
              <a:rPr lang="ja-JP" altLang="en-US" smtClean="0"/>
              <a:t>2026/4/1</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49123A10-8F85-43A8-A4B1-78B1283C8CAF}" type="slidenum">
              <a:rPr lang="ja-JP" altLang="en-US"/>
              <a:pPr>
                <a:defRPr/>
              </a:pPr>
              <a:t>‹#›</a:t>
            </a:fld>
            <a:endParaRPr lang="ja-JP" altLang="en-US" dirty="0"/>
          </a:p>
        </p:txBody>
      </p:sp>
    </p:spTree>
    <p:extLst>
      <p:ext uri="{BB962C8B-B14F-4D97-AF65-F5344CB8AC3E}">
        <p14:creationId xmlns:p14="http://schemas.microsoft.com/office/powerpoint/2010/main" val="137500429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theme/theme3.xml" Type="http://schemas.openxmlformats.org/officeDocument/2006/relationships/them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タイトル プレースホルダ 1"/>
          <p:cNvSpPr>
            <a:spLocks noGrp="1"/>
          </p:cNvSpPr>
          <p:nvPr>
            <p:ph type="title"/>
          </p:nvPr>
        </p:nvSpPr>
        <p:spPr bwMode="auto">
          <a:xfrm>
            <a:off x="0" y="25"/>
            <a:ext cx="12192000" cy="404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7171" name="テキスト プレースホルダ 2"/>
          <p:cNvSpPr>
            <a:spLocks noGrp="1"/>
          </p:cNvSpPr>
          <p:nvPr>
            <p:ph type="body" idx="1"/>
          </p:nvPr>
        </p:nvSpPr>
        <p:spPr bwMode="auto">
          <a:xfrm>
            <a:off x="238369" y="476265"/>
            <a:ext cx="11715262" cy="1081088"/>
          </a:xfrm>
          <a:prstGeom prst="rect">
            <a:avLst/>
          </a:prstGeom>
          <a:noFill/>
          <a:ln w="19050">
            <a:solidFill>
              <a:schemeClr val="tx1"/>
            </a:solid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4" name="日付プレースホルダ 3"/>
          <p:cNvSpPr>
            <a:spLocks noGrp="1"/>
          </p:cNvSpPr>
          <p:nvPr>
            <p:ph type="dt" sz="half" idx="2"/>
          </p:nvPr>
        </p:nvSpPr>
        <p:spPr>
          <a:xfrm>
            <a:off x="144585" y="6453632"/>
            <a:ext cx="2844800" cy="365125"/>
          </a:xfrm>
          <a:prstGeom prst="rect">
            <a:avLst/>
          </a:prstGeom>
        </p:spPr>
        <p:txBody>
          <a:bodyPr vert="horz" lIns="91440" tIns="45720" rIns="91440" bIns="45720" rtlCol="0" anchor="ctr"/>
          <a:lstStyle>
            <a:lvl1pPr algn="l" fontAlgn="auto">
              <a:spcBef>
                <a:spcPts val="0"/>
              </a:spcBef>
              <a:spcAft>
                <a:spcPts val="0"/>
              </a:spcAft>
              <a:defRPr sz="1477">
                <a:solidFill>
                  <a:prstClr val="black">
                    <a:tint val="75000"/>
                  </a:prstClr>
                </a:solidFill>
                <a:latin typeface="+mn-lt"/>
                <a:ea typeface="+mn-ea"/>
              </a:defRPr>
            </a:lvl1pPr>
          </a:lstStyle>
          <a:p>
            <a:pPr defTabSz="1125437">
              <a:defRPr/>
            </a:pPr>
            <a:fld id="{9CD83983-D7D6-4CCA-AF96-D33F801F0A22}" type="datetime1">
              <a:rPr lang="ja-JP" altLang="en-US" smtClean="0"/>
              <a:pPr defTabSz="1125437">
                <a:defRPr/>
              </a:pPr>
              <a:t>2026/4/1</a:t>
            </a:fld>
            <a:endParaRPr lang="ja-JP" altLang="en-US" dirty="0"/>
          </a:p>
        </p:txBody>
      </p:sp>
      <p:sp>
        <p:nvSpPr>
          <p:cNvPr id="5" name="フッター プレースホルダ 4"/>
          <p:cNvSpPr>
            <a:spLocks noGrp="1"/>
          </p:cNvSpPr>
          <p:nvPr>
            <p:ph type="ftr" sz="quarter" idx="3"/>
          </p:nvPr>
        </p:nvSpPr>
        <p:spPr>
          <a:xfrm>
            <a:off x="4165600" y="6453632"/>
            <a:ext cx="3860800" cy="365125"/>
          </a:xfrm>
          <a:prstGeom prst="rect">
            <a:avLst/>
          </a:prstGeom>
        </p:spPr>
        <p:txBody>
          <a:bodyPr vert="horz" lIns="91440" tIns="45720" rIns="91440" bIns="45720" rtlCol="0" anchor="ctr"/>
          <a:lstStyle>
            <a:lvl1pPr algn="ctr" fontAlgn="auto">
              <a:spcBef>
                <a:spcPts val="0"/>
              </a:spcBef>
              <a:spcAft>
                <a:spcPts val="0"/>
              </a:spcAft>
              <a:defRPr sz="1477">
                <a:solidFill>
                  <a:prstClr val="black">
                    <a:tint val="75000"/>
                  </a:prstClr>
                </a:solidFill>
                <a:latin typeface="+mn-lt"/>
                <a:ea typeface="+mn-ea"/>
              </a:defRPr>
            </a:lvl1pPr>
          </a:lstStyle>
          <a:p>
            <a:pPr defTabSz="1125437">
              <a:defRPr/>
            </a:pPr>
            <a:endParaRPr lang="ja-JP" altLang="en-US" dirty="0"/>
          </a:p>
        </p:txBody>
      </p:sp>
      <p:sp>
        <p:nvSpPr>
          <p:cNvPr id="6" name="スライド番号プレースホルダ 5"/>
          <p:cNvSpPr>
            <a:spLocks noGrp="1"/>
          </p:cNvSpPr>
          <p:nvPr>
            <p:ph type="sldNum" sz="quarter" idx="4"/>
          </p:nvPr>
        </p:nvSpPr>
        <p:spPr>
          <a:xfrm>
            <a:off x="9202617" y="6448869"/>
            <a:ext cx="2844800" cy="365125"/>
          </a:xfrm>
          <a:prstGeom prst="rect">
            <a:avLst/>
          </a:prstGeom>
        </p:spPr>
        <p:txBody>
          <a:bodyPr vert="horz" lIns="91440" tIns="45720" rIns="91440" bIns="45720" rtlCol="0" anchor="ctr"/>
          <a:lstStyle>
            <a:lvl1pPr algn="r" fontAlgn="auto">
              <a:spcBef>
                <a:spcPts val="0"/>
              </a:spcBef>
              <a:spcAft>
                <a:spcPts val="0"/>
              </a:spcAft>
              <a:defRPr sz="1477">
                <a:solidFill>
                  <a:prstClr val="black">
                    <a:tint val="75000"/>
                  </a:prstClr>
                </a:solidFill>
                <a:latin typeface="+mn-lt"/>
                <a:ea typeface="+mn-ea"/>
              </a:defRPr>
            </a:lvl1pPr>
          </a:lstStyle>
          <a:p>
            <a:pPr defTabSz="1125437">
              <a:defRPr/>
            </a:pPr>
            <a:fld id="{D7A73A40-42A3-4B39-982C-0F879AF80241}" type="slidenum">
              <a:rPr lang="ja-JP" altLang="en-US" smtClean="0"/>
              <a:pPr defTabSz="1125437">
                <a:defRPr/>
              </a:pPr>
              <a:t>‹#›</a:t>
            </a:fld>
            <a:endParaRPr lang="ja-JP" altLang="en-US" dirty="0"/>
          </a:p>
        </p:txBody>
      </p:sp>
      <p:cxnSp>
        <p:nvCxnSpPr>
          <p:cNvPr id="7" name="直線コネクタ 6"/>
          <p:cNvCxnSpPr/>
          <p:nvPr/>
        </p:nvCxnSpPr>
        <p:spPr>
          <a:xfrm>
            <a:off x="-12192" y="400478"/>
            <a:ext cx="12192000" cy="4635"/>
          </a:xfrm>
          <a:prstGeom prst="line">
            <a:avLst/>
          </a:prstGeom>
          <a:ln w="63500">
            <a:gradFill flip="none" rotWithShape="1">
              <a:gsLst>
                <a:gs pos="0">
                  <a:srgbClr val="0066CC"/>
                </a:gs>
                <a:gs pos="50000">
                  <a:srgbClr val="0099FF"/>
                </a:gs>
                <a:gs pos="100000">
                  <a:srgbClr val="FFFFFF"/>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722864"/>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Lst>
  <p:hf hdr="0" ftr="0" dt="0"/>
  <p:txStyles>
    <p:titleStyle>
      <a:lvl1pPr algn="l" rtl="0" eaLnBrk="0" fontAlgn="base" hangingPunct="0">
        <a:spcBef>
          <a:spcPct val="0"/>
        </a:spcBef>
        <a:spcAft>
          <a:spcPct val="0"/>
        </a:spcAft>
        <a:defRPr kumimoji="1" sz="2954" kern="1200">
          <a:solidFill>
            <a:schemeClr val="tx1"/>
          </a:solidFill>
          <a:latin typeface="+mj-lt"/>
          <a:ea typeface="+mj-ea"/>
          <a:cs typeface="+mj-cs"/>
        </a:defRPr>
      </a:lvl1pPr>
      <a:lvl2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2pPr>
      <a:lvl3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3pPr>
      <a:lvl4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4pPr>
      <a:lvl5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5pPr>
      <a:lvl6pPr marL="562718"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6pPr>
      <a:lvl7pPr marL="1125437"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7pPr>
      <a:lvl8pPr marL="1688155"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8pPr>
      <a:lvl9pPr marL="2250874"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9pPr>
    </p:titleStyle>
    <p:bodyStyle>
      <a:lvl1pPr marL="332161" indent="-332161" algn="l" rtl="0" eaLnBrk="0" fontAlgn="base" hangingPunct="0">
        <a:spcBef>
          <a:spcPct val="20000"/>
        </a:spcBef>
        <a:spcAft>
          <a:spcPct val="0"/>
        </a:spcAft>
        <a:buFont typeface="Wingdings" pitchFamily="2" charset="2"/>
        <a:buChar char="n"/>
        <a:defRPr kumimoji="1" kern="1200">
          <a:solidFill>
            <a:schemeClr val="tx1"/>
          </a:solidFill>
          <a:latin typeface="+mn-lt"/>
          <a:ea typeface="+mn-ea"/>
          <a:cs typeface="+mn-cs"/>
        </a:defRPr>
      </a:lvl1pPr>
      <a:lvl2pPr marL="914418" indent="-351700" algn="l" rtl="0" eaLnBrk="0" fontAlgn="base" hangingPunct="0">
        <a:spcBef>
          <a:spcPct val="20000"/>
        </a:spcBef>
        <a:spcAft>
          <a:spcPct val="0"/>
        </a:spcAft>
        <a:buFont typeface="Arial" charset="0"/>
        <a:buChar char="•"/>
        <a:defRPr kumimoji="1" sz="1969" kern="1200">
          <a:solidFill>
            <a:schemeClr val="tx1"/>
          </a:solidFill>
          <a:latin typeface="+mn-lt"/>
          <a:ea typeface="+mn-ea"/>
          <a:cs typeface="+mn-cs"/>
        </a:defRPr>
      </a:lvl2pPr>
      <a:lvl3pPr marL="1406796" indent="-281360" algn="l" rtl="0" eaLnBrk="0" fontAlgn="base" hangingPunct="0">
        <a:spcBef>
          <a:spcPct val="20000"/>
        </a:spcBef>
        <a:spcAft>
          <a:spcPct val="0"/>
        </a:spcAft>
        <a:buFont typeface="Arial" charset="0"/>
        <a:buChar char="•"/>
        <a:defRPr kumimoji="1" sz="2954" kern="1200">
          <a:solidFill>
            <a:schemeClr val="tx1"/>
          </a:solidFill>
          <a:latin typeface="+mn-lt"/>
          <a:ea typeface="+mn-ea"/>
          <a:cs typeface="+mn-cs"/>
        </a:defRPr>
      </a:lvl3pPr>
      <a:lvl4pPr marL="1969515" indent="-281360" algn="l" rtl="0" eaLnBrk="0" fontAlgn="base" hangingPunct="0">
        <a:spcBef>
          <a:spcPct val="20000"/>
        </a:spcBef>
        <a:spcAft>
          <a:spcPct val="0"/>
        </a:spcAft>
        <a:buFont typeface="Arial" charset="0"/>
        <a:buChar char="–"/>
        <a:defRPr kumimoji="1" sz="2462" kern="1200">
          <a:solidFill>
            <a:schemeClr val="tx1"/>
          </a:solidFill>
          <a:latin typeface="+mn-lt"/>
          <a:ea typeface="+mn-ea"/>
          <a:cs typeface="+mn-cs"/>
        </a:defRPr>
      </a:lvl4pPr>
      <a:lvl5pPr marL="2532233" indent="-281360" algn="l" rtl="0" eaLnBrk="0" fontAlgn="base" hangingPunct="0">
        <a:spcBef>
          <a:spcPct val="20000"/>
        </a:spcBef>
        <a:spcAft>
          <a:spcPct val="0"/>
        </a:spcAft>
        <a:buFont typeface="Arial" charset="0"/>
        <a:buChar char="»"/>
        <a:defRPr kumimoji="1" sz="2462" kern="1200">
          <a:solidFill>
            <a:schemeClr val="tx1"/>
          </a:solidFill>
          <a:latin typeface="+mn-lt"/>
          <a:ea typeface="+mn-ea"/>
          <a:cs typeface="+mn-cs"/>
        </a:defRPr>
      </a:lvl5pPr>
      <a:lvl6pPr marL="3094951"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6pPr>
      <a:lvl7pPr marL="3657671"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7pPr>
      <a:lvl8pPr marL="4220389"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8pPr>
      <a:lvl9pPr marL="4783107"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9pPr>
    </p:bodyStyle>
    <p:otherStyle>
      <a:defPPr>
        <a:defRPr lang="ja-JP"/>
      </a:defPPr>
      <a:lvl1pPr marL="0" algn="l" defTabSz="1125437" rtl="0" eaLnBrk="1" latinLnBrk="0" hangingPunct="1">
        <a:defRPr kumimoji="1" sz="2215" kern="1200">
          <a:solidFill>
            <a:schemeClr val="tx1"/>
          </a:solidFill>
          <a:latin typeface="+mn-lt"/>
          <a:ea typeface="+mn-ea"/>
          <a:cs typeface="+mn-cs"/>
        </a:defRPr>
      </a:lvl1pPr>
      <a:lvl2pPr marL="562718" algn="l" defTabSz="1125437" rtl="0" eaLnBrk="1" latinLnBrk="0" hangingPunct="1">
        <a:defRPr kumimoji="1" sz="2215" kern="1200">
          <a:solidFill>
            <a:schemeClr val="tx1"/>
          </a:solidFill>
          <a:latin typeface="+mn-lt"/>
          <a:ea typeface="+mn-ea"/>
          <a:cs typeface="+mn-cs"/>
        </a:defRPr>
      </a:lvl2pPr>
      <a:lvl3pPr marL="1125437" algn="l" defTabSz="1125437" rtl="0" eaLnBrk="1" latinLnBrk="0" hangingPunct="1">
        <a:defRPr kumimoji="1" sz="2215" kern="1200">
          <a:solidFill>
            <a:schemeClr val="tx1"/>
          </a:solidFill>
          <a:latin typeface="+mn-lt"/>
          <a:ea typeface="+mn-ea"/>
          <a:cs typeface="+mn-cs"/>
        </a:defRPr>
      </a:lvl3pPr>
      <a:lvl4pPr marL="1688155" algn="l" defTabSz="1125437" rtl="0" eaLnBrk="1" latinLnBrk="0" hangingPunct="1">
        <a:defRPr kumimoji="1" sz="2215" kern="1200">
          <a:solidFill>
            <a:schemeClr val="tx1"/>
          </a:solidFill>
          <a:latin typeface="+mn-lt"/>
          <a:ea typeface="+mn-ea"/>
          <a:cs typeface="+mn-cs"/>
        </a:defRPr>
      </a:lvl4pPr>
      <a:lvl5pPr marL="2250874" algn="l" defTabSz="1125437" rtl="0" eaLnBrk="1" latinLnBrk="0" hangingPunct="1">
        <a:defRPr kumimoji="1" sz="2215" kern="1200">
          <a:solidFill>
            <a:schemeClr val="tx1"/>
          </a:solidFill>
          <a:latin typeface="+mn-lt"/>
          <a:ea typeface="+mn-ea"/>
          <a:cs typeface="+mn-cs"/>
        </a:defRPr>
      </a:lvl5pPr>
      <a:lvl6pPr marL="2813593" algn="l" defTabSz="1125437" rtl="0" eaLnBrk="1" latinLnBrk="0" hangingPunct="1">
        <a:defRPr kumimoji="1" sz="2215" kern="1200">
          <a:solidFill>
            <a:schemeClr val="tx1"/>
          </a:solidFill>
          <a:latin typeface="+mn-lt"/>
          <a:ea typeface="+mn-ea"/>
          <a:cs typeface="+mn-cs"/>
        </a:defRPr>
      </a:lvl6pPr>
      <a:lvl7pPr marL="3376311" algn="l" defTabSz="1125437" rtl="0" eaLnBrk="1" latinLnBrk="0" hangingPunct="1">
        <a:defRPr kumimoji="1" sz="2215" kern="1200">
          <a:solidFill>
            <a:schemeClr val="tx1"/>
          </a:solidFill>
          <a:latin typeface="+mn-lt"/>
          <a:ea typeface="+mn-ea"/>
          <a:cs typeface="+mn-cs"/>
        </a:defRPr>
      </a:lvl7pPr>
      <a:lvl8pPr marL="3939029" algn="l" defTabSz="1125437" rtl="0" eaLnBrk="1" latinLnBrk="0" hangingPunct="1">
        <a:defRPr kumimoji="1" sz="2215" kern="1200">
          <a:solidFill>
            <a:schemeClr val="tx1"/>
          </a:solidFill>
          <a:latin typeface="+mn-lt"/>
          <a:ea typeface="+mn-ea"/>
          <a:cs typeface="+mn-cs"/>
        </a:defRPr>
      </a:lvl8pPr>
      <a:lvl9pPr marL="4501748" algn="l" defTabSz="1125437" rtl="0" eaLnBrk="1" latinLnBrk="0" hangingPunct="1">
        <a:defRPr kumimoji="1" sz="221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タイトル プレースホルダ 1"/>
          <p:cNvSpPr>
            <a:spLocks noGrp="1"/>
          </p:cNvSpPr>
          <p:nvPr>
            <p:ph type="title"/>
          </p:nvPr>
        </p:nvSpPr>
        <p:spPr bwMode="auto">
          <a:xfrm>
            <a:off x="0" y="25"/>
            <a:ext cx="12192000" cy="4048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7171" name="テキスト プレースホルダ 2"/>
          <p:cNvSpPr>
            <a:spLocks noGrp="1"/>
          </p:cNvSpPr>
          <p:nvPr>
            <p:ph type="body" idx="1"/>
          </p:nvPr>
        </p:nvSpPr>
        <p:spPr bwMode="auto">
          <a:xfrm>
            <a:off x="238369" y="476265"/>
            <a:ext cx="11715262" cy="1081088"/>
          </a:xfrm>
          <a:prstGeom prst="rect">
            <a:avLst/>
          </a:prstGeom>
          <a:noFill/>
          <a:ln w="19050">
            <a:solidFill>
              <a:schemeClr val="tx1"/>
            </a:solid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p:txBody>
      </p:sp>
      <p:sp>
        <p:nvSpPr>
          <p:cNvPr id="4" name="日付プレースホルダ 3"/>
          <p:cNvSpPr>
            <a:spLocks noGrp="1"/>
          </p:cNvSpPr>
          <p:nvPr>
            <p:ph type="dt" sz="half" idx="2"/>
          </p:nvPr>
        </p:nvSpPr>
        <p:spPr>
          <a:xfrm>
            <a:off x="144585" y="6453562"/>
            <a:ext cx="2844800" cy="365125"/>
          </a:xfrm>
          <a:prstGeom prst="rect">
            <a:avLst/>
          </a:prstGeom>
        </p:spPr>
        <p:txBody>
          <a:bodyPr vert="horz" lIns="91440" tIns="45720" rIns="91440" bIns="45720" rtlCol="0" anchor="ctr"/>
          <a:lstStyle>
            <a:lvl1pPr algn="l" fontAlgn="auto">
              <a:spcBef>
                <a:spcPts val="0"/>
              </a:spcBef>
              <a:spcAft>
                <a:spcPts val="0"/>
              </a:spcAft>
              <a:defRPr sz="1477">
                <a:solidFill>
                  <a:prstClr val="black">
                    <a:tint val="75000"/>
                  </a:prstClr>
                </a:solidFill>
                <a:latin typeface="+mn-lt"/>
                <a:ea typeface="+mn-ea"/>
              </a:defRPr>
            </a:lvl1pPr>
          </a:lstStyle>
          <a:p>
            <a:pPr defTabSz="1125437">
              <a:defRPr/>
            </a:pPr>
            <a:fld id="{45406645-DB13-461A-B48D-86BCA2AAC67E}" type="datetime1">
              <a:rPr lang="ja-JP" altLang="en-US" smtClean="0"/>
              <a:pPr defTabSz="1125437">
                <a:defRPr/>
              </a:pPr>
              <a:t>2026/4/1</a:t>
            </a:fld>
            <a:endParaRPr lang="ja-JP" altLang="en-US" dirty="0"/>
          </a:p>
        </p:txBody>
      </p:sp>
      <p:sp>
        <p:nvSpPr>
          <p:cNvPr id="5" name="フッター プレースホルダ 4"/>
          <p:cNvSpPr>
            <a:spLocks noGrp="1"/>
          </p:cNvSpPr>
          <p:nvPr>
            <p:ph type="ftr" sz="quarter" idx="3"/>
          </p:nvPr>
        </p:nvSpPr>
        <p:spPr>
          <a:xfrm>
            <a:off x="4165600" y="6453562"/>
            <a:ext cx="3860800" cy="365125"/>
          </a:xfrm>
          <a:prstGeom prst="rect">
            <a:avLst/>
          </a:prstGeom>
        </p:spPr>
        <p:txBody>
          <a:bodyPr vert="horz" lIns="91440" tIns="45720" rIns="91440" bIns="45720" rtlCol="0" anchor="ctr"/>
          <a:lstStyle>
            <a:lvl1pPr algn="ctr" fontAlgn="auto">
              <a:spcBef>
                <a:spcPts val="0"/>
              </a:spcBef>
              <a:spcAft>
                <a:spcPts val="0"/>
              </a:spcAft>
              <a:defRPr sz="1477">
                <a:solidFill>
                  <a:prstClr val="black">
                    <a:tint val="75000"/>
                  </a:prstClr>
                </a:solidFill>
                <a:latin typeface="+mn-lt"/>
                <a:ea typeface="+mn-ea"/>
              </a:defRPr>
            </a:lvl1pPr>
          </a:lstStyle>
          <a:p>
            <a:pPr defTabSz="1125437">
              <a:defRPr/>
            </a:pPr>
            <a:endParaRPr lang="ja-JP" altLang="en-US" dirty="0"/>
          </a:p>
        </p:txBody>
      </p:sp>
      <p:sp>
        <p:nvSpPr>
          <p:cNvPr id="6" name="スライド番号プレースホルダ 5"/>
          <p:cNvSpPr>
            <a:spLocks noGrp="1"/>
          </p:cNvSpPr>
          <p:nvPr>
            <p:ph type="sldNum" sz="quarter" idx="4"/>
          </p:nvPr>
        </p:nvSpPr>
        <p:spPr>
          <a:xfrm>
            <a:off x="9202617" y="6448799"/>
            <a:ext cx="2844800" cy="365125"/>
          </a:xfrm>
          <a:prstGeom prst="rect">
            <a:avLst/>
          </a:prstGeom>
        </p:spPr>
        <p:txBody>
          <a:bodyPr vert="horz" lIns="91440" tIns="45720" rIns="91440" bIns="45720" rtlCol="0" anchor="ctr"/>
          <a:lstStyle>
            <a:lvl1pPr algn="r" fontAlgn="auto">
              <a:spcBef>
                <a:spcPts val="0"/>
              </a:spcBef>
              <a:spcAft>
                <a:spcPts val="0"/>
              </a:spcAft>
              <a:defRPr sz="1477">
                <a:solidFill>
                  <a:prstClr val="black">
                    <a:tint val="75000"/>
                  </a:prstClr>
                </a:solidFill>
                <a:latin typeface="+mn-lt"/>
                <a:ea typeface="+mn-ea"/>
              </a:defRPr>
            </a:lvl1pPr>
          </a:lstStyle>
          <a:p>
            <a:pPr defTabSz="1125437">
              <a:defRPr/>
            </a:pPr>
            <a:fld id="{D7A73A40-42A3-4B39-982C-0F879AF80241}" type="slidenum">
              <a:rPr lang="ja-JP" altLang="en-US" smtClean="0"/>
              <a:pPr defTabSz="1125437">
                <a:defRPr/>
              </a:pPr>
              <a:t>‹#›</a:t>
            </a:fld>
            <a:endParaRPr lang="ja-JP" altLang="en-US" dirty="0"/>
          </a:p>
        </p:txBody>
      </p:sp>
      <p:cxnSp>
        <p:nvCxnSpPr>
          <p:cNvPr id="7" name="直線コネクタ 6"/>
          <p:cNvCxnSpPr/>
          <p:nvPr/>
        </p:nvCxnSpPr>
        <p:spPr>
          <a:xfrm>
            <a:off x="-12192" y="400408"/>
            <a:ext cx="12192000" cy="4635"/>
          </a:xfrm>
          <a:prstGeom prst="line">
            <a:avLst/>
          </a:prstGeom>
          <a:ln w="63500">
            <a:gradFill flip="none" rotWithShape="1">
              <a:gsLst>
                <a:gs pos="0">
                  <a:srgbClr val="0066CC"/>
                </a:gs>
                <a:gs pos="50000">
                  <a:srgbClr val="0099FF"/>
                </a:gs>
                <a:gs pos="100000">
                  <a:srgbClr val="FFFFFF"/>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3324516"/>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0" r:id="rId12"/>
  </p:sldLayoutIdLst>
  <p:hf hdr="0" ftr="0" dt="0"/>
  <p:txStyles>
    <p:titleStyle>
      <a:lvl1pPr algn="l" rtl="0" eaLnBrk="0" fontAlgn="base" hangingPunct="0">
        <a:spcBef>
          <a:spcPct val="0"/>
        </a:spcBef>
        <a:spcAft>
          <a:spcPct val="0"/>
        </a:spcAft>
        <a:defRPr kumimoji="1" sz="2954" kern="1200">
          <a:solidFill>
            <a:schemeClr val="tx1"/>
          </a:solidFill>
          <a:latin typeface="+mj-lt"/>
          <a:ea typeface="+mj-ea"/>
          <a:cs typeface="+mj-cs"/>
        </a:defRPr>
      </a:lvl1pPr>
      <a:lvl2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2pPr>
      <a:lvl3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3pPr>
      <a:lvl4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4pPr>
      <a:lvl5pPr algn="l" rtl="0" eaLnBrk="0" fontAlgn="base" hangingPunct="0">
        <a:spcBef>
          <a:spcPct val="0"/>
        </a:spcBef>
        <a:spcAft>
          <a:spcPct val="0"/>
        </a:spcAft>
        <a:defRPr kumimoji="1" sz="2954">
          <a:solidFill>
            <a:schemeClr val="tx1"/>
          </a:solidFill>
          <a:latin typeface="Calibri" pitchFamily="34" charset="0"/>
          <a:ea typeface="ＭＳ Ｐゴシック" pitchFamily="50" charset="-128"/>
        </a:defRPr>
      </a:lvl5pPr>
      <a:lvl6pPr marL="562718"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6pPr>
      <a:lvl7pPr marL="1125437"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7pPr>
      <a:lvl8pPr marL="1688155"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8pPr>
      <a:lvl9pPr marL="2250874" algn="l" rtl="0" eaLnBrk="1" fontAlgn="base" hangingPunct="1">
        <a:spcBef>
          <a:spcPct val="0"/>
        </a:spcBef>
        <a:spcAft>
          <a:spcPct val="0"/>
        </a:spcAft>
        <a:defRPr kumimoji="1" sz="2954">
          <a:solidFill>
            <a:schemeClr val="tx1"/>
          </a:solidFill>
          <a:latin typeface="Calibri" pitchFamily="34" charset="0"/>
          <a:ea typeface="ＭＳ Ｐゴシック" pitchFamily="50" charset="-128"/>
        </a:defRPr>
      </a:lvl9pPr>
    </p:titleStyle>
    <p:bodyStyle>
      <a:lvl1pPr marL="332161" indent="-332161" algn="l" rtl="0" eaLnBrk="0" fontAlgn="base" hangingPunct="0">
        <a:spcBef>
          <a:spcPct val="20000"/>
        </a:spcBef>
        <a:spcAft>
          <a:spcPct val="0"/>
        </a:spcAft>
        <a:buFont typeface="Wingdings" pitchFamily="2" charset="2"/>
        <a:buChar char="n"/>
        <a:defRPr kumimoji="1" kern="1200">
          <a:solidFill>
            <a:schemeClr val="tx1"/>
          </a:solidFill>
          <a:latin typeface="+mn-lt"/>
          <a:ea typeface="+mn-ea"/>
          <a:cs typeface="+mn-cs"/>
        </a:defRPr>
      </a:lvl1pPr>
      <a:lvl2pPr marL="914418" indent="-351700" algn="l" rtl="0" eaLnBrk="0" fontAlgn="base" hangingPunct="0">
        <a:spcBef>
          <a:spcPct val="20000"/>
        </a:spcBef>
        <a:spcAft>
          <a:spcPct val="0"/>
        </a:spcAft>
        <a:buFont typeface="Arial" charset="0"/>
        <a:buChar char="•"/>
        <a:defRPr kumimoji="1" sz="1969" kern="1200">
          <a:solidFill>
            <a:schemeClr val="tx1"/>
          </a:solidFill>
          <a:latin typeface="+mn-lt"/>
          <a:ea typeface="+mn-ea"/>
          <a:cs typeface="+mn-cs"/>
        </a:defRPr>
      </a:lvl2pPr>
      <a:lvl3pPr marL="1406796" indent="-281360" algn="l" rtl="0" eaLnBrk="0" fontAlgn="base" hangingPunct="0">
        <a:spcBef>
          <a:spcPct val="20000"/>
        </a:spcBef>
        <a:spcAft>
          <a:spcPct val="0"/>
        </a:spcAft>
        <a:buFont typeface="Arial" charset="0"/>
        <a:buChar char="•"/>
        <a:defRPr kumimoji="1" sz="2954" kern="1200">
          <a:solidFill>
            <a:schemeClr val="tx1"/>
          </a:solidFill>
          <a:latin typeface="+mn-lt"/>
          <a:ea typeface="+mn-ea"/>
          <a:cs typeface="+mn-cs"/>
        </a:defRPr>
      </a:lvl3pPr>
      <a:lvl4pPr marL="1969515" indent="-281360" algn="l" rtl="0" eaLnBrk="0" fontAlgn="base" hangingPunct="0">
        <a:spcBef>
          <a:spcPct val="20000"/>
        </a:spcBef>
        <a:spcAft>
          <a:spcPct val="0"/>
        </a:spcAft>
        <a:buFont typeface="Arial" charset="0"/>
        <a:buChar char="–"/>
        <a:defRPr kumimoji="1" sz="2462" kern="1200">
          <a:solidFill>
            <a:schemeClr val="tx1"/>
          </a:solidFill>
          <a:latin typeface="+mn-lt"/>
          <a:ea typeface="+mn-ea"/>
          <a:cs typeface="+mn-cs"/>
        </a:defRPr>
      </a:lvl4pPr>
      <a:lvl5pPr marL="2532233" indent="-281360" algn="l" rtl="0" eaLnBrk="0" fontAlgn="base" hangingPunct="0">
        <a:spcBef>
          <a:spcPct val="20000"/>
        </a:spcBef>
        <a:spcAft>
          <a:spcPct val="0"/>
        </a:spcAft>
        <a:buFont typeface="Arial" charset="0"/>
        <a:buChar char="»"/>
        <a:defRPr kumimoji="1" sz="2462" kern="1200">
          <a:solidFill>
            <a:schemeClr val="tx1"/>
          </a:solidFill>
          <a:latin typeface="+mn-lt"/>
          <a:ea typeface="+mn-ea"/>
          <a:cs typeface="+mn-cs"/>
        </a:defRPr>
      </a:lvl5pPr>
      <a:lvl6pPr marL="3094951"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6pPr>
      <a:lvl7pPr marL="3657671"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7pPr>
      <a:lvl8pPr marL="4220389"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8pPr>
      <a:lvl9pPr marL="4783107" indent="-281360" algn="l" defTabSz="1125437" rtl="0" eaLnBrk="1" latinLnBrk="0" hangingPunct="1">
        <a:spcBef>
          <a:spcPct val="20000"/>
        </a:spcBef>
        <a:buFont typeface="Arial" pitchFamily="34" charset="0"/>
        <a:buChar char="•"/>
        <a:defRPr kumimoji="1" sz="2462" kern="1200">
          <a:solidFill>
            <a:schemeClr val="tx1"/>
          </a:solidFill>
          <a:latin typeface="+mn-lt"/>
          <a:ea typeface="+mn-ea"/>
          <a:cs typeface="+mn-cs"/>
        </a:defRPr>
      </a:lvl9pPr>
    </p:bodyStyle>
    <p:otherStyle>
      <a:defPPr>
        <a:defRPr lang="ja-JP"/>
      </a:defPPr>
      <a:lvl1pPr marL="0" algn="l" defTabSz="1125437" rtl="0" eaLnBrk="1" latinLnBrk="0" hangingPunct="1">
        <a:defRPr kumimoji="1" sz="2215" kern="1200">
          <a:solidFill>
            <a:schemeClr val="tx1"/>
          </a:solidFill>
          <a:latin typeface="+mn-lt"/>
          <a:ea typeface="+mn-ea"/>
          <a:cs typeface="+mn-cs"/>
        </a:defRPr>
      </a:lvl1pPr>
      <a:lvl2pPr marL="562718" algn="l" defTabSz="1125437" rtl="0" eaLnBrk="1" latinLnBrk="0" hangingPunct="1">
        <a:defRPr kumimoji="1" sz="2215" kern="1200">
          <a:solidFill>
            <a:schemeClr val="tx1"/>
          </a:solidFill>
          <a:latin typeface="+mn-lt"/>
          <a:ea typeface="+mn-ea"/>
          <a:cs typeface="+mn-cs"/>
        </a:defRPr>
      </a:lvl2pPr>
      <a:lvl3pPr marL="1125437" algn="l" defTabSz="1125437" rtl="0" eaLnBrk="1" latinLnBrk="0" hangingPunct="1">
        <a:defRPr kumimoji="1" sz="2215" kern="1200">
          <a:solidFill>
            <a:schemeClr val="tx1"/>
          </a:solidFill>
          <a:latin typeface="+mn-lt"/>
          <a:ea typeface="+mn-ea"/>
          <a:cs typeface="+mn-cs"/>
        </a:defRPr>
      </a:lvl3pPr>
      <a:lvl4pPr marL="1688155" algn="l" defTabSz="1125437" rtl="0" eaLnBrk="1" latinLnBrk="0" hangingPunct="1">
        <a:defRPr kumimoji="1" sz="2215" kern="1200">
          <a:solidFill>
            <a:schemeClr val="tx1"/>
          </a:solidFill>
          <a:latin typeface="+mn-lt"/>
          <a:ea typeface="+mn-ea"/>
          <a:cs typeface="+mn-cs"/>
        </a:defRPr>
      </a:lvl4pPr>
      <a:lvl5pPr marL="2250874" algn="l" defTabSz="1125437" rtl="0" eaLnBrk="1" latinLnBrk="0" hangingPunct="1">
        <a:defRPr kumimoji="1" sz="2215" kern="1200">
          <a:solidFill>
            <a:schemeClr val="tx1"/>
          </a:solidFill>
          <a:latin typeface="+mn-lt"/>
          <a:ea typeface="+mn-ea"/>
          <a:cs typeface="+mn-cs"/>
        </a:defRPr>
      </a:lvl5pPr>
      <a:lvl6pPr marL="2813593" algn="l" defTabSz="1125437" rtl="0" eaLnBrk="1" latinLnBrk="0" hangingPunct="1">
        <a:defRPr kumimoji="1" sz="2215" kern="1200">
          <a:solidFill>
            <a:schemeClr val="tx1"/>
          </a:solidFill>
          <a:latin typeface="+mn-lt"/>
          <a:ea typeface="+mn-ea"/>
          <a:cs typeface="+mn-cs"/>
        </a:defRPr>
      </a:lvl6pPr>
      <a:lvl7pPr marL="3376311" algn="l" defTabSz="1125437" rtl="0" eaLnBrk="1" latinLnBrk="0" hangingPunct="1">
        <a:defRPr kumimoji="1" sz="2215" kern="1200">
          <a:solidFill>
            <a:schemeClr val="tx1"/>
          </a:solidFill>
          <a:latin typeface="+mn-lt"/>
          <a:ea typeface="+mn-ea"/>
          <a:cs typeface="+mn-cs"/>
        </a:defRPr>
      </a:lvl7pPr>
      <a:lvl8pPr marL="3939029" algn="l" defTabSz="1125437" rtl="0" eaLnBrk="1" latinLnBrk="0" hangingPunct="1">
        <a:defRPr kumimoji="1" sz="2215" kern="1200">
          <a:solidFill>
            <a:schemeClr val="tx1"/>
          </a:solidFill>
          <a:latin typeface="+mn-lt"/>
          <a:ea typeface="+mn-ea"/>
          <a:cs typeface="+mn-cs"/>
        </a:defRPr>
      </a:lvl8pPr>
      <a:lvl9pPr marL="4501748" algn="l" defTabSz="1125437" rtl="0" eaLnBrk="1" latinLnBrk="0" hangingPunct="1">
        <a:defRPr kumimoji="1" sz="2215"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1125437">
              <a:defRPr/>
            </a:pPr>
            <a:fld id="{9CD83983-D7D6-4CCA-AF96-D33F801F0A22}" type="datetime1">
              <a:rPr lang="ja-JP" altLang="en-US" smtClean="0"/>
              <a:pPr defTabSz="1125437">
                <a:defRPr/>
              </a:pPr>
              <a:t>2026/4/1</a:t>
            </a:fld>
            <a:endParaRPr lang="ja-JP" alt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1125437">
              <a:defRPr/>
            </a:pPr>
            <a:endParaRPr lang="ja-JP" alt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1125437">
              <a:defRPr/>
            </a:pPr>
            <a:fld id="{D7A73A40-42A3-4B39-982C-0F879AF80241}" type="slidenum">
              <a:rPr lang="ja-JP" altLang="en-US" smtClean="0"/>
              <a:pPr defTabSz="1125437">
                <a:defRPr/>
              </a:pPr>
              <a:t>‹#›</a:t>
            </a:fld>
            <a:endParaRPr lang="ja-JP" altLang="en-US" dirty="0"/>
          </a:p>
        </p:txBody>
      </p:sp>
    </p:spTree>
    <p:extLst>
      <p:ext uri="{BB962C8B-B14F-4D97-AF65-F5344CB8AC3E}">
        <p14:creationId xmlns:p14="http://schemas.microsoft.com/office/powerpoint/2010/main" val="114861080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30.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301404" y="1653"/>
            <a:ext cx="7470700" cy="459794"/>
          </a:xfrm>
        </p:spPr>
        <p:txBody>
          <a:bodyPr>
            <a:noAutofit/>
          </a:bodyPr>
          <a:lstStyle/>
          <a:p>
            <a:r>
              <a:rPr lang="ja-JP" altLang="en-US" sz="1950" b="1" dirty="0">
                <a:latin typeface="Meiryo UI" panose="020B0604030504040204" pitchFamily="50" charset="-128"/>
                <a:ea typeface="Meiryo UI" panose="020B0604030504040204" pitchFamily="50" charset="-128"/>
              </a:rPr>
              <a:t>ロードマップ</a:t>
            </a:r>
          </a:p>
        </p:txBody>
      </p:sp>
      <p:graphicFrame>
        <p:nvGraphicFramePr>
          <p:cNvPr id="5" name="図表 4"/>
          <p:cNvGraphicFramePr/>
          <p:nvPr>
            <p:extLst>
              <p:ext uri="{D42A27DB-BD31-4B8C-83A1-F6EECF244321}">
                <p14:modId xmlns:p14="http://schemas.microsoft.com/office/powerpoint/2010/main" val="3674873532"/>
              </p:ext>
            </p:extLst>
          </p:nvPr>
        </p:nvGraphicFramePr>
        <p:xfrm>
          <a:off x="1486763" y="816591"/>
          <a:ext cx="10369877" cy="3752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5" name="テキスト ボックス 74"/>
          <p:cNvSpPr txBox="1"/>
          <p:nvPr/>
        </p:nvSpPr>
        <p:spPr>
          <a:xfrm>
            <a:off x="983432" y="1231871"/>
            <a:ext cx="1440160" cy="276999"/>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rPr>
              <a:t>R8(2026)</a:t>
            </a:r>
            <a:r>
              <a:rPr lang="ja-JP" altLang="en-US" sz="1200" dirty="0">
                <a:latin typeface="Meiryo UI" panose="020B0604030504040204" pitchFamily="50" charset="-128"/>
                <a:ea typeface="Meiryo UI" panose="020B0604030504040204" pitchFamily="50" charset="-128"/>
              </a:rPr>
              <a:t>年度</a:t>
            </a:r>
          </a:p>
        </p:txBody>
      </p:sp>
      <p:sp>
        <p:nvSpPr>
          <p:cNvPr id="76" name="テキスト ボックス 75"/>
          <p:cNvSpPr txBox="1"/>
          <p:nvPr/>
        </p:nvSpPr>
        <p:spPr>
          <a:xfrm>
            <a:off x="3966526" y="1195642"/>
            <a:ext cx="1285029" cy="461665"/>
          </a:xfrm>
          <a:prstGeom prst="rect">
            <a:avLst/>
          </a:prstGeom>
          <a:noFill/>
        </p:spPr>
        <p:txBody>
          <a:bodyPr wrap="square" rtlCol="0">
            <a:spAutoFit/>
          </a:bodyPr>
          <a:lstStyle/>
          <a:p>
            <a:pPr algn="ctr"/>
            <a:r>
              <a:rPr lang="en-US" altLang="ja-JP" sz="1200" dirty="0">
                <a:latin typeface="Meiryo UI" panose="020B0604030504040204" pitchFamily="50" charset="-128"/>
                <a:ea typeface="Meiryo UI" panose="020B0604030504040204" pitchFamily="50" charset="-128"/>
              </a:rPr>
              <a:t>R10(2028)</a:t>
            </a:r>
          </a:p>
          <a:p>
            <a:pPr algn="ctr"/>
            <a:r>
              <a:rPr lang="ja-JP" altLang="en-US" sz="1200" dirty="0">
                <a:latin typeface="Meiryo UI" panose="020B0604030504040204" pitchFamily="50" charset="-128"/>
                <a:ea typeface="Meiryo UI" panose="020B0604030504040204" pitchFamily="50" charset="-128"/>
              </a:rPr>
              <a:t>年度末</a:t>
            </a:r>
            <a:endParaRPr lang="en-US" altLang="ja-JP" sz="1200" dirty="0">
              <a:latin typeface="Meiryo UI" panose="020B0604030504040204" pitchFamily="50" charset="-128"/>
              <a:ea typeface="Meiryo UI" panose="020B0604030504040204" pitchFamily="50" charset="-128"/>
            </a:endParaRPr>
          </a:p>
        </p:txBody>
      </p:sp>
      <p:sp>
        <p:nvSpPr>
          <p:cNvPr id="90" name="タイトル 3"/>
          <p:cNvSpPr txBox="1">
            <a:spLocks/>
          </p:cNvSpPr>
          <p:nvPr/>
        </p:nvSpPr>
        <p:spPr>
          <a:xfrm>
            <a:off x="8569356" y="516084"/>
            <a:ext cx="2912089" cy="306992"/>
          </a:xfrm>
          <a:prstGeom prst="rect">
            <a:avLst/>
          </a:prstGeom>
        </p:spPr>
        <p:txBody>
          <a:bodyPr vert="horz" lIns="74295" tIns="37148" rIns="74295" bIns="37148"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300" b="1" dirty="0">
                <a:latin typeface="Meiryo UI" panose="020B0604030504040204" pitchFamily="50" charset="-128"/>
                <a:ea typeface="Meiryo UI" panose="020B0604030504040204" pitchFamily="50" charset="-128"/>
              </a:rPr>
              <a:t>研究開発代表者氏名：</a:t>
            </a:r>
            <a:endParaRPr lang="ja-JP" altLang="en-US" sz="1300" dirty="0">
              <a:latin typeface="Meiryo UI" panose="020B0604030504040204" pitchFamily="50" charset="-128"/>
              <a:ea typeface="Meiryo UI" panose="020B0604030504040204" pitchFamily="50" charset="-128"/>
            </a:endParaRPr>
          </a:p>
        </p:txBody>
      </p:sp>
      <p:sp>
        <p:nvSpPr>
          <p:cNvPr id="88" name="正方形/長方形 87"/>
          <p:cNvSpPr/>
          <p:nvPr/>
        </p:nvSpPr>
        <p:spPr>
          <a:xfrm>
            <a:off x="89134" y="122368"/>
            <a:ext cx="1097268" cy="379591"/>
          </a:xfrm>
          <a:prstGeom prst="rect">
            <a:avLst/>
          </a:prstGeom>
          <a:ln w="19050">
            <a:noFill/>
          </a:ln>
        </p:spPr>
        <p:txBody>
          <a:bodyPr wrap="square">
            <a:spAutoFit/>
          </a:bodyPr>
          <a:lstStyle/>
          <a:p>
            <a:r>
              <a:rPr lang="en-US" altLang="ja-JP" sz="2800" baseline="30000" dirty="0">
                <a:latin typeface="Meiryo UI" panose="020B0604030504040204" pitchFamily="50" charset="-128"/>
                <a:ea typeface="Meiryo UI" panose="020B0604030504040204" pitchFamily="50" charset="-128"/>
              </a:rPr>
              <a:t>【</a:t>
            </a:r>
            <a:r>
              <a:rPr lang="ja-JP" altLang="en-US" sz="2800" baseline="30000" dirty="0">
                <a:latin typeface="Meiryo UI" panose="020B0604030504040204" pitchFamily="50" charset="-128"/>
                <a:ea typeface="Meiryo UI" panose="020B0604030504040204" pitchFamily="50" charset="-128"/>
              </a:rPr>
              <a:t>様式</a:t>
            </a:r>
            <a:r>
              <a:rPr lang="en-US" altLang="ja-JP" sz="2800" baseline="30000" dirty="0">
                <a:latin typeface="Meiryo UI" panose="020B0604030504040204" pitchFamily="50" charset="-128"/>
                <a:ea typeface="Meiryo UI" panose="020B0604030504040204" pitchFamily="50" charset="-128"/>
              </a:rPr>
              <a:t>2】</a:t>
            </a:r>
          </a:p>
        </p:txBody>
      </p:sp>
      <p:sp>
        <p:nvSpPr>
          <p:cNvPr id="20" name="テキスト ボックス 19">
            <a:extLst>
              <a:ext uri="{FF2B5EF4-FFF2-40B4-BE49-F238E27FC236}">
                <a16:creationId xmlns:a16="http://schemas.microsoft.com/office/drawing/2014/main" id="{FE4A3129-4C45-B437-C980-24E3A37E736D}"/>
              </a:ext>
            </a:extLst>
          </p:cNvPr>
          <p:cNvSpPr txBox="1"/>
          <p:nvPr/>
        </p:nvSpPr>
        <p:spPr>
          <a:xfrm>
            <a:off x="7329609" y="1183820"/>
            <a:ext cx="1285029" cy="461665"/>
          </a:xfrm>
          <a:prstGeom prst="rect">
            <a:avLst/>
          </a:prstGeom>
          <a:noFill/>
        </p:spPr>
        <p:txBody>
          <a:bodyPr wrap="square" rtlCol="0">
            <a:spAutoFit/>
          </a:bodyPr>
          <a:lstStyle/>
          <a:p>
            <a:pPr algn="ctr"/>
            <a:r>
              <a:rPr lang="en-US" altLang="ja-JP" sz="1200" dirty="0">
                <a:latin typeface="Meiryo UI" panose="020B0604030504040204" pitchFamily="50" charset="-128"/>
                <a:ea typeface="Meiryo UI" panose="020B0604030504040204" pitchFamily="50" charset="-128"/>
              </a:rPr>
              <a:t>R13(2031)</a:t>
            </a:r>
          </a:p>
          <a:p>
            <a:pPr algn="ctr"/>
            <a:r>
              <a:rPr lang="ja-JP" altLang="en-US" sz="1200" dirty="0">
                <a:latin typeface="Meiryo UI" panose="020B0604030504040204" pitchFamily="50" charset="-128"/>
                <a:ea typeface="Meiryo UI" panose="020B0604030504040204" pitchFamily="50" charset="-128"/>
              </a:rPr>
              <a:t>年度末</a:t>
            </a:r>
            <a:endParaRPr lang="en-US" altLang="ja-JP" sz="1200" dirty="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B2343EB6-68A9-F6EA-59ED-F14A44221C23}"/>
              </a:ext>
            </a:extLst>
          </p:cNvPr>
          <p:cNvSpPr txBox="1"/>
          <p:nvPr/>
        </p:nvSpPr>
        <p:spPr>
          <a:xfrm>
            <a:off x="9984432" y="1202202"/>
            <a:ext cx="1285029" cy="461665"/>
          </a:xfrm>
          <a:prstGeom prst="rect">
            <a:avLst/>
          </a:prstGeom>
          <a:noFill/>
        </p:spPr>
        <p:txBody>
          <a:bodyPr wrap="square" rtlCol="0">
            <a:spAutoFit/>
          </a:bodyPr>
          <a:lstStyle/>
          <a:p>
            <a:pPr algn="ctr"/>
            <a:r>
              <a:rPr lang="en-US" altLang="ja-JP" sz="1200" dirty="0">
                <a:latin typeface="Meiryo UI" panose="020B0604030504040204" pitchFamily="50" charset="-128"/>
                <a:ea typeface="Meiryo UI" panose="020B0604030504040204" pitchFamily="50" charset="-128"/>
              </a:rPr>
              <a:t>R16(2034)</a:t>
            </a:r>
          </a:p>
          <a:p>
            <a:pPr algn="ctr"/>
            <a:r>
              <a:rPr lang="ja-JP" altLang="en-US" sz="1200" dirty="0">
                <a:latin typeface="Meiryo UI" panose="020B0604030504040204" pitchFamily="50" charset="-128"/>
                <a:ea typeface="Meiryo UI" panose="020B0604030504040204" pitchFamily="50" charset="-128"/>
              </a:rPr>
              <a:t>年度末</a:t>
            </a:r>
            <a:endParaRPr lang="en-US" altLang="ja-JP" sz="1200"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37140F5F-3F6F-4653-CE34-4CFFD43FE4D2}"/>
              </a:ext>
            </a:extLst>
          </p:cNvPr>
          <p:cNvGrpSpPr/>
          <p:nvPr/>
        </p:nvGrpSpPr>
        <p:grpSpPr>
          <a:xfrm>
            <a:off x="41195" y="1569166"/>
            <a:ext cx="11749955" cy="5234558"/>
            <a:chOff x="41195" y="1569166"/>
            <a:chExt cx="11749955" cy="5234558"/>
          </a:xfrm>
        </p:grpSpPr>
        <p:cxnSp>
          <p:nvCxnSpPr>
            <p:cNvPr id="12" name="直線コネクタ 11"/>
            <p:cNvCxnSpPr>
              <a:cxnSpLocks/>
            </p:cNvCxnSpPr>
            <p:nvPr/>
          </p:nvCxnSpPr>
          <p:spPr>
            <a:xfrm>
              <a:off x="605347" y="1579955"/>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A3058E5A-47FC-92B9-23EF-EF03AD5958C1}"/>
                </a:ext>
              </a:extLst>
            </p:cNvPr>
            <p:cNvCxnSpPr>
              <a:cxnSpLocks/>
            </p:cNvCxnSpPr>
            <p:nvPr/>
          </p:nvCxnSpPr>
          <p:spPr>
            <a:xfrm>
              <a:off x="605346" y="2278895"/>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DDA3FC56-30CB-520F-427F-7FC6685C54BC}"/>
                </a:ext>
              </a:extLst>
            </p:cNvPr>
            <p:cNvCxnSpPr>
              <a:cxnSpLocks/>
            </p:cNvCxnSpPr>
            <p:nvPr/>
          </p:nvCxnSpPr>
          <p:spPr>
            <a:xfrm>
              <a:off x="596409" y="3028070"/>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B5751E22-DA83-9E9D-CC55-4296C38AAD55}"/>
                </a:ext>
              </a:extLst>
            </p:cNvPr>
            <p:cNvCxnSpPr>
              <a:cxnSpLocks/>
            </p:cNvCxnSpPr>
            <p:nvPr/>
          </p:nvCxnSpPr>
          <p:spPr>
            <a:xfrm>
              <a:off x="611865" y="3751059"/>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B1EE5886-A066-0CBC-774D-98D775142817}"/>
                </a:ext>
              </a:extLst>
            </p:cNvPr>
            <p:cNvCxnSpPr>
              <a:cxnSpLocks/>
            </p:cNvCxnSpPr>
            <p:nvPr/>
          </p:nvCxnSpPr>
          <p:spPr>
            <a:xfrm>
              <a:off x="605345" y="4505320"/>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B2ECC741-FBB8-D260-498C-2B74B0AEC8C9}"/>
                </a:ext>
              </a:extLst>
            </p:cNvPr>
            <p:cNvCxnSpPr>
              <a:cxnSpLocks/>
            </p:cNvCxnSpPr>
            <p:nvPr/>
          </p:nvCxnSpPr>
          <p:spPr>
            <a:xfrm>
              <a:off x="41195" y="5239506"/>
              <a:ext cx="11179285" cy="18092"/>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ECA67D61-B3DB-A4E6-3678-4D92BC6D0DB7}"/>
                </a:ext>
              </a:extLst>
            </p:cNvPr>
            <p:cNvCxnSpPr>
              <a:cxnSpLocks/>
            </p:cNvCxnSpPr>
            <p:nvPr/>
          </p:nvCxnSpPr>
          <p:spPr>
            <a:xfrm>
              <a:off x="596409" y="6015208"/>
              <a:ext cx="11179285" cy="18092"/>
            </a:xfrm>
            <a:prstGeom prst="line">
              <a:avLst/>
            </a:prstGeom>
          </p:spPr>
          <p:style>
            <a:lnRef idx="1">
              <a:schemeClr val="accent1"/>
            </a:lnRef>
            <a:fillRef idx="0">
              <a:schemeClr val="accent1"/>
            </a:fillRef>
            <a:effectRef idx="0">
              <a:schemeClr val="accent1"/>
            </a:effectRef>
            <a:fontRef idx="minor">
              <a:schemeClr val="tx1"/>
            </a:fontRef>
          </p:style>
        </p:cxnSp>
        <p:sp>
          <p:nvSpPr>
            <p:cNvPr id="60" name="角丸四角形 12">
              <a:extLst>
                <a:ext uri="{FF2B5EF4-FFF2-40B4-BE49-F238E27FC236}">
                  <a16:creationId xmlns:a16="http://schemas.microsoft.com/office/drawing/2014/main" id="{0768193D-C763-B50D-1AE5-615453F015AC}"/>
                </a:ext>
              </a:extLst>
            </p:cNvPr>
            <p:cNvSpPr/>
            <p:nvPr/>
          </p:nvSpPr>
          <p:spPr>
            <a:xfrm>
              <a:off x="89135" y="1569166"/>
              <a:ext cx="822290" cy="1440811"/>
            </a:xfrm>
            <a:prstGeom prst="roundRect">
              <a:avLst/>
            </a:prstGeom>
            <a:solidFill>
              <a:schemeClr val="accent5">
                <a:lumMod val="40000"/>
                <a:lumOff val="60000"/>
              </a:schemeClr>
            </a:solidFill>
            <a:ln>
              <a:solidFill>
                <a:srgbClr val="031F97"/>
              </a:solidFill>
            </a:ln>
          </p:spPr>
          <p:style>
            <a:lnRef idx="2">
              <a:schemeClr val="accent2">
                <a:shade val="50000"/>
              </a:schemeClr>
            </a:lnRef>
            <a:fillRef idx="1">
              <a:schemeClr val="accent2"/>
            </a:fillRef>
            <a:effectRef idx="0">
              <a:schemeClr val="accent2"/>
            </a:effectRef>
            <a:fontRef idx="minor">
              <a:schemeClr val="lt1"/>
            </a:fontRef>
          </p:style>
          <p:txBody>
            <a:bodyPr wrap="none" lIns="0" tIns="0" rIns="0" bIns="0" rtlCol="0" anchor="ctr"/>
            <a:lstStyle/>
            <a:p>
              <a:pPr algn="ctr"/>
              <a:r>
                <a:rPr lang="ja-JP" altLang="en-US" sz="1300" b="1" dirty="0">
                  <a:latin typeface="Meiryo UI" panose="020B0604030504040204" pitchFamily="50" charset="-128"/>
                  <a:ea typeface="Meiryo UI" panose="020B0604030504040204" pitchFamily="50" charset="-128"/>
                </a:rPr>
                <a:t>仮説検証</a:t>
              </a:r>
              <a:endParaRPr lang="en-US" altLang="ja-JP" sz="1300" b="1" dirty="0">
                <a:latin typeface="Meiryo UI" panose="020B0604030504040204" pitchFamily="50" charset="-128"/>
                <a:ea typeface="Meiryo UI" panose="020B0604030504040204" pitchFamily="50" charset="-128"/>
              </a:endParaRPr>
            </a:p>
          </p:txBody>
        </p:sp>
        <p:sp>
          <p:nvSpPr>
            <p:cNvPr id="67" name="角丸四角形 12">
              <a:extLst>
                <a:ext uri="{FF2B5EF4-FFF2-40B4-BE49-F238E27FC236}">
                  <a16:creationId xmlns:a16="http://schemas.microsoft.com/office/drawing/2014/main" id="{2B77CFDD-6F1C-7BC7-317D-42EE6DFF0CBF}"/>
                </a:ext>
              </a:extLst>
            </p:cNvPr>
            <p:cNvSpPr/>
            <p:nvPr/>
          </p:nvSpPr>
          <p:spPr>
            <a:xfrm>
              <a:off x="89134" y="5990140"/>
              <a:ext cx="822290" cy="813584"/>
            </a:xfrm>
            <a:prstGeom prst="roundRect">
              <a:avLst/>
            </a:prstGeom>
            <a:solidFill>
              <a:schemeClr val="accent5">
                <a:lumMod val="50000"/>
              </a:schemeClr>
            </a:solidFill>
            <a:ln>
              <a:solidFill>
                <a:srgbClr val="031F97"/>
              </a:solidFill>
            </a:ln>
          </p:spPr>
          <p:style>
            <a:lnRef idx="2">
              <a:schemeClr val="accent2">
                <a:shade val="50000"/>
              </a:schemeClr>
            </a:lnRef>
            <a:fillRef idx="1">
              <a:schemeClr val="accent2"/>
            </a:fillRef>
            <a:effectRef idx="0">
              <a:schemeClr val="accent2"/>
            </a:effectRef>
            <a:fontRef idx="minor">
              <a:schemeClr val="lt1"/>
            </a:fontRef>
          </p:style>
          <p:txBody>
            <a:bodyPr wrap="none" lIns="0" tIns="0" rIns="0" bIns="0" rtlCol="0" anchor="ctr"/>
            <a:lstStyle/>
            <a:p>
              <a:pPr algn="ctr"/>
              <a:r>
                <a:rPr lang="ja-JP" altLang="en-US" sz="1300" b="1" dirty="0">
                  <a:latin typeface="Meiryo UI" panose="020B0604030504040204" pitchFamily="50" charset="-128"/>
                  <a:ea typeface="Meiryo UI" panose="020B0604030504040204" pitchFamily="50" charset="-128"/>
                </a:rPr>
                <a:t>臨床の</a:t>
              </a:r>
              <a:endParaRPr lang="en-US" altLang="ja-JP" sz="1300" b="1" dirty="0">
                <a:latin typeface="Meiryo UI" panose="020B0604030504040204" pitchFamily="50" charset="-128"/>
                <a:ea typeface="Meiryo UI" panose="020B0604030504040204" pitchFamily="50" charset="-128"/>
              </a:endParaRPr>
            </a:p>
            <a:p>
              <a:pPr algn="ctr"/>
              <a:r>
                <a:rPr lang="ja-JP" altLang="en-US" sz="1300" b="1" dirty="0">
                  <a:latin typeface="Meiryo UI" panose="020B0604030504040204" pitchFamily="50" charset="-128"/>
                  <a:ea typeface="Meiryo UI" panose="020B0604030504040204" pitchFamily="50" charset="-128"/>
                </a:rPr>
                <a:t>変化を</a:t>
              </a:r>
              <a:endParaRPr lang="en-US" altLang="ja-JP" sz="1300" b="1" dirty="0">
                <a:latin typeface="Meiryo UI" panose="020B0604030504040204" pitchFamily="50" charset="-128"/>
                <a:ea typeface="Meiryo UI" panose="020B0604030504040204" pitchFamily="50" charset="-128"/>
              </a:endParaRPr>
            </a:p>
            <a:p>
              <a:pPr algn="ctr"/>
              <a:r>
                <a:rPr lang="ja-JP" altLang="en-US" sz="1300" b="1" dirty="0">
                  <a:latin typeface="Meiryo UI" panose="020B0604030504040204" pitchFamily="50" charset="-128"/>
                  <a:ea typeface="Meiryo UI" panose="020B0604030504040204" pitchFamily="50" charset="-128"/>
                </a:rPr>
                <a:t>実証</a:t>
              </a:r>
            </a:p>
          </p:txBody>
        </p:sp>
        <p:sp>
          <p:nvSpPr>
            <p:cNvPr id="68" name="角丸四角形 12">
              <a:extLst>
                <a:ext uri="{FF2B5EF4-FFF2-40B4-BE49-F238E27FC236}">
                  <a16:creationId xmlns:a16="http://schemas.microsoft.com/office/drawing/2014/main" id="{12EC94FE-0E10-3E76-5A49-1DD9768D4C31}"/>
                </a:ext>
              </a:extLst>
            </p:cNvPr>
            <p:cNvSpPr/>
            <p:nvPr/>
          </p:nvSpPr>
          <p:spPr>
            <a:xfrm>
              <a:off x="89134" y="3048062"/>
              <a:ext cx="822290" cy="1440811"/>
            </a:xfrm>
            <a:prstGeom prst="roundRect">
              <a:avLst/>
            </a:prstGeom>
            <a:solidFill>
              <a:schemeClr val="accent5">
                <a:lumMod val="60000"/>
                <a:lumOff val="40000"/>
              </a:schemeClr>
            </a:solidFill>
            <a:ln>
              <a:solidFill>
                <a:srgbClr val="031F97"/>
              </a:solidFill>
            </a:ln>
          </p:spPr>
          <p:style>
            <a:lnRef idx="2">
              <a:schemeClr val="accent2">
                <a:shade val="50000"/>
              </a:schemeClr>
            </a:lnRef>
            <a:fillRef idx="1">
              <a:schemeClr val="accent2"/>
            </a:fillRef>
            <a:effectRef idx="0">
              <a:schemeClr val="accent2"/>
            </a:effectRef>
            <a:fontRef idx="minor">
              <a:schemeClr val="lt1"/>
            </a:fontRef>
          </p:style>
          <p:txBody>
            <a:bodyPr wrap="none" lIns="0" tIns="0" rIns="0" bIns="0" rtlCol="0" anchor="ctr"/>
            <a:lstStyle/>
            <a:p>
              <a:pPr algn="ctr"/>
              <a:r>
                <a:rPr lang="ja-JP" altLang="en-US" sz="1300" b="1" dirty="0">
                  <a:solidFill>
                    <a:schemeClr val="bg1"/>
                  </a:solidFill>
                  <a:latin typeface="Meiryo UI" panose="020B0604030504040204" pitchFamily="50" charset="-128"/>
                  <a:ea typeface="Meiryo UI" panose="020B0604030504040204" pitchFamily="50" charset="-128"/>
                </a:rPr>
                <a:t>がんの</a:t>
              </a:r>
              <a:endParaRPr lang="en-US" altLang="ja-JP" sz="1300" b="1" dirty="0">
                <a:solidFill>
                  <a:schemeClr val="bg1"/>
                </a:solidFill>
                <a:latin typeface="Meiryo UI" panose="020B0604030504040204" pitchFamily="50" charset="-128"/>
                <a:ea typeface="Meiryo UI" panose="020B0604030504040204" pitchFamily="50" charset="-128"/>
              </a:endParaRPr>
            </a:p>
            <a:p>
              <a:pPr algn="ctr"/>
              <a:r>
                <a:rPr lang="ja-JP" altLang="en-US" sz="1300" b="1" dirty="0">
                  <a:solidFill>
                    <a:schemeClr val="bg1"/>
                  </a:solidFill>
                  <a:latin typeface="Meiryo UI" panose="020B0604030504040204" pitchFamily="50" charset="-128"/>
                  <a:ea typeface="Meiryo UI" panose="020B0604030504040204" pitchFamily="50" charset="-128"/>
                </a:rPr>
                <a:t>サブタイプ</a:t>
              </a:r>
              <a:endParaRPr lang="en-US" altLang="ja-JP" sz="1300" b="1" dirty="0">
                <a:solidFill>
                  <a:schemeClr val="bg1"/>
                </a:solidFill>
                <a:latin typeface="Meiryo UI" panose="020B0604030504040204" pitchFamily="50" charset="-128"/>
                <a:ea typeface="Meiryo UI" panose="020B0604030504040204" pitchFamily="50" charset="-128"/>
              </a:endParaRPr>
            </a:p>
            <a:p>
              <a:pPr algn="ct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患者集団</a:t>
              </a:r>
              <a:r>
                <a:rPr lang="en-US" altLang="ja-JP" sz="1300" b="1" dirty="0">
                  <a:latin typeface="Meiryo UI" panose="020B0604030504040204" pitchFamily="50" charset="-128"/>
                  <a:ea typeface="Meiryo UI" panose="020B0604030504040204" pitchFamily="50" charset="-128"/>
                </a:rPr>
                <a:t>)</a:t>
              </a:r>
            </a:p>
            <a:p>
              <a:pPr algn="ctr"/>
              <a:r>
                <a:rPr lang="ja-JP" altLang="en-US" sz="1300" b="1" dirty="0">
                  <a:latin typeface="Meiryo UI" panose="020B0604030504040204" pitchFamily="50" charset="-128"/>
                  <a:ea typeface="Meiryo UI" panose="020B0604030504040204" pitchFamily="50" charset="-128"/>
                </a:rPr>
                <a:t>の特定</a:t>
              </a:r>
              <a:endParaRPr lang="en-US" altLang="ja-JP" sz="1300" b="1" dirty="0">
                <a:latin typeface="Meiryo UI" panose="020B0604030504040204" pitchFamily="50" charset="-128"/>
                <a:ea typeface="Meiryo UI" panose="020B0604030504040204" pitchFamily="50" charset="-128"/>
              </a:endParaRPr>
            </a:p>
          </p:txBody>
        </p:sp>
        <p:sp>
          <p:nvSpPr>
            <p:cNvPr id="69" name="角丸四角形 12">
              <a:extLst>
                <a:ext uri="{FF2B5EF4-FFF2-40B4-BE49-F238E27FC236}">
                  <a16:creationId xmlns:a16="http://schemas.microsoft.com/office/drawing/2014/main" id="{EEC9A5D2-7E5A-E0AB-4AB6-28C65E8E47A4}"/>
                </a:ext>
              </a:extLst>
            </p:cNvPr>
            <p:cNvSpPr/>
            <p:nvPr/>
          </p:nvSpPr>
          <p:spPr>
            <a:xfrm>
              <a:off x="89134" y="4519101"/>
              <a:ext cx="822290" cy="1440811"/>
            </a:xfrm>
            <a:prstGeom prst="roundRect">
              <a:avLst/>
            </a:prstGeom>
            <a:solidFill>
              <a:schemeClr val="accent5">
                <a:lumMod val="75000"/>
              </a:schemeClr>
            </a:solidFill>
            <a:ln>
              <a:solidFill>
                <a:srgbClr val="031F97"/>
              </a:solidFill>
            </a:ln>
          </p:spPr>
          <p:style>
            <a:lnRef idx="2">
              <a:schemeClr val="accent2">
                <a:shade val="50000"/>
              </a:schemeClr>
            </a:lnRef>
            <a:fillRef idx="1">
              <a:schemeClr val="accent2"/>
            </a:fillRef>
            <a:effectRef idx="0">
              <a:schemeClr val="accent2"/>
            </a:effectRef>
            <a:fontRef idx="minor">
              <a:schemeClr val="lt1"/>
            </a:fontRef>
          </p:style>
          <p:txBody>
            <a:bodyPr wrap="none" lIns="0" tIns="0" rIns="0" bIns="0" rtlCol="0" anchor="ctr"/>
            <a:lstStyle/>
            <a:p>
              <a:pPr algn="ctr"/>
              <a:r>
                <a:rPr lang="ja-JP" altLang="en-US" sz="1300" b="1" dirty="0">
                  <a:latin typeface="Meiryo UI" panose="020B0604030504040204" pitchFamily="50" charset="-128"/>
                  <a:ea typeface="Meiryo UI" panose="020B0604030504040204" pitchFamily="50" charset="-128"/>
                </a:rPr>
                <a:t>介入の</a:t>
              </a:r>
              <a:endParaRPr lang="en-US" altLang="ja-JP" sz="1300" b="1" dirty="0">
                <a:latin typeface="Meiryo UI" panose="020B0604030504040204" pitchFamily="50" charset="-128"/>
                <a:ea typeface="Meiryo UI" panose="020B0604030504040204" pitchFamily="50" charset="-128"/>
              </a:endParaRPr>
            </a:p>
            <a:p>
              <a:pPr algn="ctr"/>
              <a:r>
                <a:rPr lang="ja-JP" altLang="en-US" sz="1300" b="1" dirty="0">
                  <a:latin typeface="Meiryo UI" panose="020B0604030504040204" pitchFamily="50" charset="-128"/>
                  <a:ea typeface="Meiryo UI" panose="020B0604030504040204" pitchFamily="50" charset="-128"/>
                </a:rPr>
                <a:t>成立可否</a:t>
              </a:r>
              <a:endParaRPr lang="en-US" altLang="ja-JP" sz="1300" b="1" dirty="0">
                <a:latin typeface="Meiryo UI" panose="020B0604030504040204" pitchFamily="50" charset="-128"/>
                <a:ea typeface="Meiryo UI" panose="020B0604030504040204" pitchFamily="50" charset="-128"/>
              </a:endParaRPr>
            </a:p>
          </p:txBody>
        </p:sp>
      </p:grpSp>
      <p:sp>
        <p:nvSpPr>
          <p:cNvPr id="71" name="テキスト ボックス 70">
            <a:extLst>
              <a:ext uri="{FF2B5EF4-FFF2-40B4-BE49-F238E27FC236}">
                <a16:creationId xmlns:a16="http://schemas.microsoft.com/office/drawing/2014/main" id="{BAC346A1-2FCF-3FD6-6426-9D56E06D0BAC}"/>
              </a:ext>
            </a:extLst>
          </p:cNvPr>
          <p:cNvSpPr txBox="1"/>
          <p:nvPr/>
        </p:nvSpPr>
        <p:spPr>
          <a:xfrm>
            <a:off x="224435" y="355026"/>
            <a:ext cx="7848872" cy="430887"/>
          </a:xfrm>
          <a:prstGeom prst="rect">
            <a:avLst/>
          </a:prstGeom>
          <a:noFill/>
        </p:spPr>
        <p:txBody>
          <a:bodyPr wrap="square">
            <a:spAutoFit/>
          </a:bodyPr>
          <a:lstStyle/>
          <a:p>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年後に生存率改善に資する成果を創出するという最終目標から逆算して、初期の仮説検証、がんのサブタイプや患者集団の特定、介入についての評価、臨床実装へつながるまでの道筋を、主要な意思決定ポイントと代替戦略を含めて記載してください。</a:t>
            </a:r>
          </a:p>
        </p:txBody>
      </p:sp>
    </p:spTree>
    <p:extLst>
      <p:ext uri="{BB962C8B-B14F-4D97-AF65-F5344CB8AC3E}">
        <p14:creationId xmlns:p14="http://schemas.microsoft.com/office/powerpoint/2010/main" val="4254263161"/>
      </p:ext>
    </p:extLst>
  </p:cSld>
  <p:clrMapOvr>
    <a:masterClrMapping/>
  </p:clrMapOvr>
</p:sld>
</file>

<file path=ppt/theme/theme1.xml><?xml version="1.0" encoding="utf-8"?>
<a:theme xmlns:a="http://schemas.openxmlformats.org/drawingml/2006/main" name="7_日本の製造業の国際競争力">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_日本の製造業の国際競争力">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Words>115</Words>
  <PresentationFormat>ワイド画面</PresentationFormat>
  <Paragraphs>26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vt:i4>
      </vt:variant>
    </vt:vector>
  </HeadingPairs>
  <TitlesOfParts>
    <vt:vector size="10" baseType="lpstr">
      <vt:lpstr>BIZ UDPゴシック</vt:lpstr>
      <vt:lpstr>Meiryo UI</vt:lpstr>
      <vt:lpstr>Arial</vt:lpstr>
      <vt:lpstr>Calibri</vt:lpstr>
      <vt:lpstr>Calibri Light</vt:lpstr>
      <vt:lpstr>Wingdings</vt:lpstr>
      <vt:lpstr>7_日本の製造業の国際競争力</vt:lpstr>
      <vt:lpstr>8_日本の製造業の国際競争力</vt:lpstr>
      <vt:lpstr>Office テーマ</vt:lpstr>
      <vt:lpstr>ロードマップ</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