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80730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E17243-8E4C-2B6E-2452-6AB2FB0CA581}" name="本庄雅子" initials="雅本" userId="S::masako-honsho@amed.go.jp::7f8bf967-fd78-4553-a292-cdb4042f7345" providerId="AD"/>
  <p188:author id="{D1A50968-0168-B466-8465-EA4B35118AD3}" name="下條正仁" initials="正下" userId="S::shimojo@mext.go.jp::cb323bd8-6e19-44c8-a028-802fd894ca94" providerId="AD"/>
  <p188:author id="{046F41BD-34AD-EB22-A98D-243744878225}" name="荒川正子" initials="正荒" userId="S::masako-arakawa@amed.go.jp::b4429541-c15f-4a99-be7c-816ea60531c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C6"/>
    <a:srgbClr val="99D9EA"/>
    <a:srgbClr val="FFCC99"/>
    <a:srgbClr val="2191C9"/>
    <a:srgbClr val="E7EBF5"/>
    <a:srgbClr val="022B52"/>
    <a:srgbClr val="E8E8E8"/>
    <a:srgbClr val="C6002F"/>
    <a:srgbClr val="00B050"/>
    <a:srgbClr val="CC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4" autoAdjust="0"/>
    <p:restoredTop sz="93400" autoAdjust="0"/>
  </p:normalViewPr>
  <p:slideViewPr>
    <p:cSldViewPr snapToGrid="0">
      <p:cViewPr varScale="1">
        <p:scale>
          <a:sx n="103" d="100"/>
          <a:sy n="103" d="100"/>
        </p:scale>
        <p:origin x="18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2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authors.xml" Type="http://schemas.microsoft.com/office/2018/10/relationships/author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979FB-6325-446A-B5FC-E79905074D4A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C0B97-1549-4B80-80DB-2CE8385EFC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25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jpe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35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9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980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ロゴ有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5487" y="6563687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600" b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E1928A6-FCFF-4DED-918A-231E9880DA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418670D-D4E8-41AA-9A17-995AB7A56C87}"/>
              </a:ext>
            </a:extLst>
          </p:cNvPr>
          <p:cNvCxnSpPr/>
          <p:nvPr userDrawn="1"/>
        </p:nvCxnSpPr>
        <p:spPr>
          <a:xfrm>
            <a:off x="0" y="650650"/>
            <a:ext cx="9906000" cy="4635"/>
          </a:xfrm>
          <a:prstGeom prst="line">
            <a:avLst/>
          </a:prstGeom>
          <a:ln w="63500">
            <a:gradFill flip="none" rotWithShape="1">
              <a:gsLst>
                <a:gs pos="0">
                  <a:srgbClr val="0066CC"/>
                </a:gs>
                <a:gs pos="50000">
                  <a:srgbClr val="0099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1142F86-E9FA-44B8-903A-7D49B85B5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82" y="844354"/>
            <a:ext cx="9344717" cy="556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pic>
        <p:nvPicPr>
          <p:cNvPr id="6" name="図 5" descr="図形&#10;&#10;中程度の精度で自動的に生成された説明">
            <a:extLst>
              <a:ext uri="{FF2B5EF4-FFF2-40B4-BE49-F238E27FC236}">
                <a16:creationId xmlns:a16="http://schemas.microsoft.com/office/drawing/2014/main" id="{1D02D8F5-C072-4F93-89FC-C1F3439676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425" y="99240"/>
            <a:ext cx="789429" cy="41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934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40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2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7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2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07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80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86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10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9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21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9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350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A55716-A2D8-4462-A95F-7CD270C776C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AF6E0-9941-4BEF-AAA7-C75336A810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83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FA842-71D4-CC5A-52EC-0ED35A2B8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618650B-5C7E-28BE-1147-D43C94738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1928A6-FCFF-4DED-918A-231E9880DAE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タイトル 5">
            <a:extLst>
              <a:ext uri="{FF2B5EF4-FFF2-40B4-BE49-F238E27FC236}">
                <a16:creationId xmlns:a16="http://schemas.microsoft.com/office/drawing/2014/main" id="{9C3A35FC-4155-2A8C-F307-06E151FAE54E}"/>
              </a:ext>
            </a:extLst>
          </p:cNvPr>
          <p:cNvSpPr txBox="1">
            <a:spLocks/>
          </p:cNvSpPr>
          <p:nvPr/>
        </p:nvSpPr>
        <p:spPr>
          <a:xfrm>
            <a:off x="821059" y="121493"/>
            <a:ext cx="7886700" cy="4181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研究開発タイムライン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0596791-09B3-1743-CF6C-DCBB30DA1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050246"/>
              </p:ext>
            </p:extLst>
          </p:nvPr>
        </p:nvGraphicFramePr>
        <p:xfrm>
          <a:off x="141206" y="781775"/>
          <a:ext cx="9506647" cy="5814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3847">
                  <a:extLst>
                    <a:ext uri="{9D8B030D-6E8A-4147-A177-3AD203B41FA5}">
                      <a16:colId xmlns:a16="http://schemas.microsoft.com/office/drawing/2014/main" val="2374837978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4040480663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1914073459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3155136819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2697515075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3531982684"/>
                    </a:ext>
                  </a:extLst>
                </a:gridCol>
                <a:gridCol w="1178800">
                  <a:extLst>
                    <a:ext uri="{9D8B030D-6E8A-4147-A177-3AD203B41FA5}">
                      <a16:colId xmlns:a16="http://schemas.microsoft.com/office/drawing/2014/main" val="2255813773"/>
                    </a:ext>
                  </a:extLst>
                </a:gridCol>
              </a:tblGrid>
              <a:tr h="46192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681559"/>
                  </a:ext>
                </a:extLst>
              </a:tr>
              <a:tr h="781048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150617"/>
                  </a:ext>
                </a:extLst>
              </a:tr>
              <a:tr h="865414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プロジェクト２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95145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プロジェクト３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370072"/>
                  </a:ext>
                </a:extLst>
              </a:tr>
              <a:tr h="93072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プロジェクト４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779529"/>
                  </a:ext>
                </a:extLst>
              </a:tr>
              <a:tr h="93072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プロジェクト５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79457"/>
                  </a:ext>
                </a:extLst>
              </a:tr>
              <a:tr h="93072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プロジェクト６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97463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41A08C-A51D-9E59-20D9-D72DC0F0B7AD}"/>
              </a:ext>
            </a:extLst>
          </p:cNvPr>
          <p:cNvSpPr txBox="1"/>
          <p:nvPr/>
        </p:nvSpPr>
        <p:spPr>
          <a:xfrm>
            <a:off x="0" y="167079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様式２</a:t>
            </a:r>
          </a:p>
        </p:txBody>
      </p:sp>
    </p:spTree>
    <p:extLst>
      <p:ext uri="{BB962C8B-B14F-4D97-AF65-F5344CB8AC3E}">
        <p14:creationId xmlns:p14="http://schemas.microsoft.com/office/powerpoint/2010/main" val="218319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36</Words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2025-02-06T00:11:55Z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fb0789e7-54b5-474c-b81f-98fd47c63c54</vt:lpwstr>
  </property>
  <property fmtid="{D5CDD505-2E9C-101B-9397-08002B2CF9AE}" pid="8" name="MSIP_Label_d899a617-f30e-4fb8-b81c-fb6d0b94ac5b_ContentBits">
    <vt:lpwstr>0</vt:lpwstr>
  </property>
</Properties>
</file>