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ms-powerpoint.changesinfo+xml" PartName="/ppt/changesInfos/changesInfo1.xml"/>
  <Override ContentType="application/vnd.openxmlformats-officedocument.presentationml.commentAuthors+xml" PartName="/ppt/commentAuthors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257" r:id="rId5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7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成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FF"/>
    <a:srgbClr val="404040"/>
    <a:srgbClr val="F2F2F2"/>
    <a:srgbClr val="7F7F7F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684" autoAdjust="0"/>
    <p:restoredTop sz="94660"/>
  </p:normalViewPr>
  <p:slideViewPr>
    <p:cSldViewPr snapToGrid="0" showGuides="1">
      <p:cViewPr varScale="1">
        <p:scale>
          <a:sx n="73" d="100"/>
          <a:sy n="73" d="100"/>
        </p:scale>
        <p:origin x="972" y="36"/>
      </p:cViewPr>
      <p:guideLst>
        <p:guide orient="horz" pos="2160"/>
        <p:guide pos="37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692"/>
    </p:cViewPr>
  </p:sorterViewPr>
  <p:gridSpacing cx="72008" cy="72008"/>
</p:viewPr>
</file>

<file path=ppt/_rels/presentation.xml.rels><?xml version="1.0" encoding="UTF-8" standalone="yes"?><Relationships xmlns="http://schemas.openxmlformats.org/package/2006/relationships"><Relationship Id="rId1" Target="../customXml/item1.xml" Type="http://schemas.openxmlformats.org/officeDocument/2006/relationships/customXml"/><Relationship Id="rId10" Target="theme/theme1.xml" Type="http://schemas.openxmlformats.org/officeDocument/2006/relationships/theme"/><Relationship Id="rId11" Target="tableStyles.xml" Type="http://schemas.openxmlformats.org/officeDocument/2006/relationships/tableStyles"/><Relationship Id="rId12" Target="changesInfos/changesInfo1.xml" Type="http://schemas.microsoft.com/office/2016/11/relationships/changesInfo"/><Relationship Id="rId2" Target="../customXml/item2.xml" Type="http://schemas.openxmlformats.org/officeDocument/2006/relationships/customXml"/><Relationship Id="rId3" Target="../customXml/item3.xml" Type="http://schemas.openxmlformats.org/officeDocument/2006/relationships/customXml"/><Relationship Id="rId4" Target="slideMasters/slideMaster1.xml" Type="http://schemas.openxmlformats.org/officeDocument/2006/relationships/slideMaster"/><Relationship Id="rId5" Target="slides/slide1.xml" Type="http://schemas.openxmlformats.org/officeDocument/2006/relationships/slide"/><Relationship Id="rId6" Target="notesMasters/notesMaster1.xml" Type="http://schemas.openxmlformats.org/officeDocument/2006/relationships/notesMaster"/><Relationship Id="rId7" Target="commentAuthors.xml" Type="http://schemas.openxmlformats.org/officeDocument/2006/relationships/commentAuthors"/><Relationship Id="rId8" Target="presProps.xml" Type="http://schemas.openxmlformats.org/officeDocument/2006/relationships/presProps"/><Relationship Id="rId9" Target="viewProps.xml" Type="http://schemas.openxmlformats.org/officeDocument/2006/relationships/viewProps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直井亮子" userId="d8dd624d-f333-4b64-8d03-133d19469e26" providerId="ADAL" clId="{E14D883C-D728-4C67-A439-FD6CE4597A0E}"/>
    <pc:docChg chg="custSel modSld">
      <pc:chgData name="直井亮子" userId="d8dd624d-f333-4b64-8d03-133d19469e26" providerId="ADAL" clId="{E14D883C-D728-4C67-A439-FD6CE4597A0E}" dt="2026-07-29T01:46:54.991" v="0" actId="478"/>
      <pc:docMkLst>
        <pc:docMk/>
      </pc:docMkLst>
      <pc:sldChg chg="delSp mod">
        <pc:chgData name="直井亮子" userId="d8dd624d-f333-4b64-8d03-133d19469e26" providerId="ADAL" clId="{E14D883C-D728-4C67-A439-FD6CE4597A0E}" dt="2026-07-29T01:46:54.991" v="0" actId="478"/>
        <pc:sldMkLst>
          <pc:docMk/>
          <pc:sldMk cId="1606208717" sldId="257"/>
        </pc:sldMkLst>
        <pc:spChg chg="del">
          <ac:chgData name="直井亮子" userId="d8dd624d-f333-4b64-8d03-133d19469e26" providerId="ADAL" clId="{E14D883C-D728-4C67-A439-FD6CE4597A0E}" dt="2026-07-29T01:46:54.991" v="0" actId="478"/>
          <ac:spMkLst>
            <pc:docMk/>
            <pc:sldMk cId="1606208717" sldId="257"/>
            <ac:spMk id="2" creationId="{4EA73893-B06B-B9D4-39C8-63739BFD9E92}"/>
          </ac:spMkLst>
        </pc:spChg>
      </pc:sldChg>
    </pc:docChg>
  </pc:docChgLst>
</pc:chgInfo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50787B-A76A-4E64-9744-CC00C15DFB4D}" type="datetimeFigureOut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09107F-2267-480F-B000-8B9BA50CAE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344882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6717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9654000" y="6696417"/>
            <a:ext cx="252000" cy="161583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ctr">
              <a:defRPr sz="1050">
                <a:solidFill>
                  <a:srgbClr val="404040"/>
                </a:solidFill>
              </a:defRPr>
            </a:lvl1pPr>
          </a:lstStyle>
          <a:p>
            <a:fld id="{47AE47A6-1636-4135-959B-294CAF79E6FC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07835698"/>
      </p:ext>
    </p:extLst>
  </p:cSld>
  <p:clrMapOvr>
    <a:masterClrMapping/>
  </p:clrMapOvr>
  <p:hf hdr="0" ftr="0" dt="0"/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2" Target="../slideLayouts/slideLayout2.xml" Type="http://schemas.openxmlformats.org/officeDocument/2006/relationships/slideLayout"/><Relationship Id="rId3" Target="../theme/theme1.xml" Type="http://schemas.openxmlformats.org/officeDocument/2006/relationships/theme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F205537-D040-464E-8653-ED9C8B472CD6}"/>
              </a:ext>
            </a:extLst>
          </p:cNvPr>
          <p:cNvSpPr txBox="1"/>
          <p:nvPr userDrawn="1"/>
        </p:nvSpPr>
        <p:spPr>
          <a:xfrm>
            <a:off x="2344016" y="6627168"/>
            <a:ext cx="523701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900" dirty="0"/>
              <a:t>Copyright 2025 Japan Agency for Medical Research and Development. All Rights Reserved.</a:t>
            </a:r>
            <a:endParaRPr kumimoji="1" lang="ja-JP" altLang="en-US" sz="900" dirty="0"/>
          </a:p>
        </p:txBody>
      </p:sp>
    </p:spTree>
    <p:extLst>
      <p:ext uri="{BB962C8B-B14F-4D97-AF65-F5344CB8AC3E}">
        <p14:creationId xmlns:p14="http://schemas.microsoft.com/office/powerpoint/2010/main" val="2760882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6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2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12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2" Target="../media/image1.png" Type="http://schemas.openxmlformats.org/officeDocument/2006/relationships/image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プレースホルダー 2">
            <a:extLst>
              <a:ext uri="{FF2B5EF4-FFF2-40B4-BE49-F238E27FC236}">
                <a16:creationId xmlns:a16="http://schemas.microsoft.com/office/drawing/2014/main" id="{68879518-A4B4-405B-BEC2-BB9117DA1E59}"/>
              </a:ext>
            </a:extLst>
          </p:cNvPr>
          <p:cNvSpPr txBox="1">
            <a:spLocks/>
          </p:cNvSpPr>
          <p:nvPr/>
        </p:nvSpPr>
        <p:spPr>
          <a:xfrm>
            <a:off x="2243978" y="6141880"/>
            <a:ext cx="5418044" cy="21665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kumimoji="1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ja-JP" altLang="en-US" sz="900" dirty="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5A790A93-6532-2447-E803-ED309000FB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1233" y="6638387"/>
            <a:ext cx="5222908" cy="189786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A058943-4B0B-2D8D-7FE0-81FC5372A4DE}"/>
              </a:ext>
            </a:extLst>
          </p:cNvPr>
          <p:cNvSpPr/>
          <p:nvPr/>
        </p:nvSpPr>
        <p:spPr>
          <a:xfrm>
            <a:off x="0" y="0"/>
            <a:ext cx="9906000" cy="28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36000" rIns="288000" bIns="36000" rtlCol="0" anchor="ctr">
            <a:noAutofit/>
          </a:bodyPr>
          <a:lstStyle/>
          <a:p>
            <a:pPr algn="l"/>
            <a:r>
              <a:rPr kumimoji="1" lang="ja-JP" altLang="en-US" sz="1400" dirty="0"/>
              <a:t>令和８年度　</a:t>
            </a:r>
            <a:r>
              <a:rPr kumimoji="1" lang="en-US" altLang="ja-JP" sz="1400" dirty="0"/>
              <a:t>AMED </a:t>
            </a:r>
            <a:r>
              <a:rPr kumimoji="1" lang="zh-TW" altLang="en-US" sz="1400" dirty="0"/>
              <a:t>革新的医療技術研究開発推進事業</a:t>
            </a:r>
            <a:r>
              <a:rPr kumimoji="1" lang="zh-CN" altLang="en-US" sz="1400" dirty="0"/>
              <a:t>（産学官共同型）</a:t>
            </a:r>
            <a:r>
              <a:rPr kumimoji="1" lang="ja-JP" altLang="en-US" sz="1400" dirty="0"/>
              <a:t>　六次公募　</a:t>
            </a:r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3D26FF09-04FF-0A3A-A33A-6FEF6015E1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81696"/>
            <a:ext cx="5143500" cy="507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ja-JP" altLang="en-US" sz="1350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研究開発課題名：　　　　　　　　　</a:t>
            </a:r>
            <a:r>
              <a:rPr lang="en-US" altLang="ja-JP" sz="1350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				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ja-JP" altLang="en-US" sz="1350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研究開発代表者氏名（所属機関、所属部署、役職）：　　 </a:t>
            </a:r>
            <a:r>
              <a:rPr lang="en-US" altLang="ja-JP" sz="1350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	</a:t>
            </a:r>
            <a:endParaRPr lang="ja-JP" altLang="en-US" sz="1350" u="sng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" name="吹き出し: 角を丸めた四角形 8">
            <a:extLst>
              <a:ext uri="{FF2B5EF4-FFF2-40B4-BE49-F238E27FC236}">
                <a16:creationId xmlns:a16="http://schemas.microsoft.com/office/drawing/2014/main" id="{E5775220-127A-6B8A-7BFE-E8B49DBEF6A0}"/>
              </a:ext>
            </a:extLst>
          </p:cNvPr>
          <p:cNvSpPr/>
          <p:nvPr/>
        </p:nvSpPr>
        <p:spPr>
          <a:xfrm>
            <a:off x="641577" y="1696169"/>
            <a:ext cx="6587359" cy="1257300"/>
          </a:xfrm>
          <a:prstGeom prst="wedgeRoundRectCallout">
            <a:avLst>
              <a:gd name="adj1" fmla="val -34828"/>
              <a:gd name="adj2" fmla="val -116969"/>
              <a:gd name="adj3" fmla="val 16667"/>
            </a:avLst>
          </a:prstGeom>
          <a:solidFill>
            <a:schemeClr val="bg1"/>
          </a:solidFill>
          <a:ln w="12700" cap="flat" cmpd="sng" algn="ctr">
            <a:solidFill>
              <a:srgbClr val="00B050"/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33350" indent="-133350" algn="just">
              <a:buNone/>
            </a:pPr>
            <a:r>
              <a:rPr lang="ja-JP" sz="1050" kern="100" dirty="0">
                <a:solidFill>
                  <a:srgbClr val="00B050"/>
                </a:solidFill>
                <a:effectLst/>
                <a:latin typeface="Century" panose="02040604050505020304" pitchFamily="18" charset="0"/>
                <a:ea typeface="ＭＳ ゴシック" panose="020B0609070205080204" pitchFamily="49" charset="-128"/>
                <a:cs typeface="Arial" panose="020B0604020202020204" pitchFamily="34" charset="0"/>
              </a:rPr>
              <a:t>・別紙のグラフィカルアブストラクト（パワーポイント）を使用し、図を中心として視覚的に提案内容の概要（背景・目的・目標・研究内容・研究体制・期待される効果など）、特に、非競争領域と競争領域を踏まえ、研究の独創性と革新性、本コンソーシアムの強み、期待される成果が理解できるようスライド</a:t>
            </a:r>
            <a:r>
              <a:rPr lang="en-US" sz="1050" kern="100" dirty="0">
                <a:solidFill>
                  <a:srgbClr val="00B050"/>
                </a:solidFill>
                <a:effectLst/>
                <a:latin typeface="Century" panose="02040604050505020304" pitchFamily="18" charset="0"/>
                <a:ea typeface="ＭＳ ゴシック" panose="020B0609070205080204" pitchFamily="49" charset="-128"/>
                <a:cs typeface="Arial" panose="020B0604020202020204" pitchFamily="34" charset="0"/>
              </a:rPr>
              <a:t>1</a:t>
            </a:r>
            <a:r>
              <a:rPr lang="ja-JP" sz="1050" kern="100" dirty="0">
                <a:solidFill>
                  <a:srgbClr val="00B050"/>
                </a:solidFill>
                <a:effectLst/>
                <a:latin typeface="Century" panose="02040604050505020304" pitchFamily="18" charset="0"/>
                <a:ea typeface="ＭＳ ゴシック" panose="020B0609070205080204" pitchFamily="49" charset="-128"/>
                <a:cs typeface="Arial" panose="020B0604020202020204" pitchFamily="34" charset="0"/>
              </a:rPr>
              <a:t>枚にまとめ本ページに貼り付けてください。</a:t>
            </a:r>
            <a:endParaRPr lang="ja-JP" sz="105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62087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ユーザー定義 1">
      <a:majorFont>
        <a:latin typeface="Meiryo UI"/>
        <a:ea typeface="Meiryo UI"/>
        <a:cs typeface=""/>
      </a:majorFont>
      <a:minorFont>
        <a:latin typeface="Meiryo UI"/>
        <a:ea typeface="Meiryo UI"/>
        <a:cs typeface="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<Relationships xmlns="http://schemas.openxmlformats.org/package/2006/relationships"><Relationship Id="rId1" Target="itemProps1.xml" Type="http://schemas.openxmlformats.org/officeDocument/2006/relationships/customXmlProps"/></Relationships>
</file>

<file path=customXml/_rels/item2.xml.rels><?xml version="1.0" encoding="UTF-8" standalone="yes"?><Relationships xmlns="http://schemas.openxmlformats.org/package/2006/relationships"><Relationship Id="rId1" Target="itemProps2.xml" Type="http://schemas.openxmlformats.org/officeDocument/2006/relationships/customXmlProps"/></Relationships>
</file>

<file path=customXml/_rels/item3.xml.rels><?xml version="1.0" encoding="UTF-8" standalone="yes"?><Relationships xmlns="http://schemas.openxmlformats.org/package/2006/relationships"><Relationship Id="rId1" Target="itemProps3.xml" Type="http://schemas.openxmlformats.org/officeDocument/2006/relationships/customXmlProps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6ed0fc3-8bf7-4589-88eb-b4810e5bdbc3" xsi:nil="true"/>
    <lcf76f155ced4ddcb4097134ff3c332f xmlns="929d0713-3f96-4ac0-9e08-74921bbaad7e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B0145025374C144AAE20B94E53F0DA20" ma:contentTypeVersion="14" ma:contentTypeDescription="新しいドキュメントを作成します。" ma:contentTypeScope="" ma:versionID="e3a15253adb8ec5c2023605231bc26f2">
  <xsd:schema xmlns:xsd="http://www.w3.org/2001/XMLSchema" xmlns:xs="http://www.w3.org/2001/XMLSchema" xmlns:p="http://schemas.microsoft.com/office/2006/metadata/properties" xmlns:ns2="929d0713-3f96-4ac0-9e08-74921bbaad7e" xmlns:ns3="16ed0fc3-8bf7-4589-88eb-b4810e5bdbc3" targetNamespace="http://schemas.microsoft.com/office/2006/metadata/properties" ma:root="true" ma:fieldsID="cf75b5a2a0a07bd36f902e280f1780f0" ns2:_="" ns3:_="">
    <xsd:import namespace="929d0713-3f96-4ac0-9e08-74921bbaad7e"/>
    <xsd:import namespace="16ed0fc3-8bf7-4589-88eb-b4810e5bdbc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9d0713-3f96-4ac0-9e08-74921bbaad7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画像タグ" ma:readOnly="false" ma:fieldId="{5cf76f15-5ced-4ddc-b409-7134ff3c332f}" ma:taxonomyMulti="true" ma:sspId="5c7e5f05-5949-426b-b97e-8572c11ee6a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ed0fc3-8bf7-4589-88eb-b4810e5bdbc3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b9e3558c-f432-4fd2-a4bc-12523dcc2ae8}" ma:internalName="TaxCatchAll" ma:showField="CatchAllData" ma:web="16ed0fc3-8bf7-4589-88eb-b4810e5bdbc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1A3B12E-4F76-4367-9E16-21927B4CF6DB}">
  <ds:schemaRefs>
    <ds:schemaRef ds:uri="16ed0fc3-8bf7-4589-88eb-b4810e5bdbc3"/>
    <ds:schemaRef ds:uri="http://schemas.microsoft.com/office/2006/metadata/properties"/>
    <ds:schemaRef ds:uri="http://www.w3.org/XML/1998/namespace"/>
    <ds:schemaRef ds:uri="http://purl.org/dc/elements/1.1/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929d0713-3f96-4ac0-9e08-74921bbaad7e"/>
  </ds:schemaRefs>
</ds:datastoreItem>
</file>

<file path=customXml/itemProps2.xml><?xml version="1.0" encoding="utf-8"?>
<ds:datastoreItem xmlns:ds="http://schemas.openxmlformats.org/officeDocument/2006/customXml" ds:itemID="{06300F29-6740-46C5-B33A-5763FDD3ABE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D51B8B5-2EBD-49F1-8B4B-13A1391B742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29d0713-3f96-4ac0-9e08-74921bbaad7e"/>
    <ds:schemaRef ds:uri="16ed0fc3-8bf7-4589-88eb-b4810e5bdbc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Words>118</Words>
  <PresentationFormat>A4 210 x 297 mm</PresentationFormat>
  <Paragraphs>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 UI</vt:lpstr>
      <vt:lpstr>游ゴシック</vt:lpstr>
      <vt:lpstr>Arial</vt:lpstr>
      <vt:lpstr>Century</vt:lpstr>
      <vt:lpstr>Office テーマ</vt:lpstr>
      <vt:lpstr>PowerPoint プレゼンテーション</vt:lpstr>
    </vt:vector>
  </TitlesOfParts>
  <LinksUpToDate>false</LinksUpToDate>
  <SharedDoc>false</SharedDoc>
  <HyperlinksChanged>false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0x010100B0145025374C144AAE20B94E53F0DA20</vt:lpwstr>
  </property>
  <property fmtid="{D5CDD505-2E9C-101B-9397-08002B2CF9AE}" pid="3" name="MediaServiceImageTags">
    <vt:lpwstr/>
  </property>
</Properties>
</file>