
<file path=[Content_Types].xml><?xml version="1.0" encoding="utf-8"?>
<Types xmlns="http://schemas.openxmlformats.org/package/2006/content-types">
  <Default ContentType="image/jpeg" Extension="jpe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drawingml.diagramColors+xml" PartName="/ppt/diagrams/colors1.xml"/>
  <Override ContentType="application/vnd.openxmlformats-officedocument.drawingml.diagramData+xml" PartName="/ppt/diagrams/data1.xml"/>
  <Override ContentType="application/vnd.ms-office.drawingml.diagramDrawing+xml" PartName="/ppt/diagrams/drawing1.xml"/>
  <Override ContentType="application/vnd.openxmlformats-officedocument.drawingml.diagramLayout+xml" PartName="/ppt/diagrams/layout1.xml"/>
  <Override ContentType="application/vnd.openxmlformats-officedocument.drawingml.diagramStyle+xml" PartName="/ppt/diagrams/quickStyle1.xml"/>
  <Override ContentType="application/vnd.openxmlformats-officedocument.presentationml.handoutMaster+xml" PartName="/ppt/handoutMasters/handoutMaster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ms-powerpoint.revisioninfo+xml" PartName="/ppt/revisionInfo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32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35.xml"/>
  <Override ContentType="application/vnd.openxmlformats-officedocument.presentationml.slideMaster+xml" PartName="/ppt/slideMasters/slideMaster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3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theme+xml" PartName="/ppt/theme/theme4.xml"/>
  <Override ContentType="application/vnd.openxmlformats-officedocument.theme+xml" PartName="/ppt/theme/theme5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removePersonalInfoOnSave="1" saveSubsetFonts="1">
  <p:sldMasterIdLst>
    <p:sldMasterId id="2147483853" r:id="rId1"/>
    <p:sldMasterId id="2147483878" r:id="rId2"/>
    <p:sldMasterId id="2147483903" r:id="rId3"/>
  </p:sldMasterIdLst>
  <p:notesMasterIdLst>
    <p:notesMasterId r:id="rId5"/>
  </p:notesMasterIdLst>
  <p:handoutMasterIdLst>
    <p:handoutMasterId r:id="rId6"/>
  </p:handoutMasterIdLst>
  <p:sldIdLst>
    <p:sldId id="257" r:id="rId4"/>
  </p:sldIdLst>
  <p:sldSz cx="12192000" cy="6858000"/>
  <p:notesSz cx="6807200" cy="9939338"/>
  <p:defaultTextStyle>
    <a:defPPr>
      <a:defRPr lang="ja-JP"/>
    </a:defPPr>
    <a:lvl1pPr marL="0" algn="l" defTabSz="914149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075" algn="l" defTabSz="914149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149" algn="l" defTabSz="914149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224" algn="l" defTabSz="914149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298" algn="l" defTabSz="914149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5373" algn="l" defTabSz="914149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2447" algn="l" defTabSz="914149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199522" algn="l" defTabSz="914149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6596" algn="l" defTabSz="914149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6A3A"/>
    <a:srgbClr val="FF6600"/>
    <a:srgbClr val="5B9BD5"/>
    <a:srgbClr val="FF9933"/>
    <a:srgbClr val="000099"/>
    <a:srgbClr val="808080"/>
    <a:srgbClr val="B2B2B2"/>
    <a:srgbClr val="0000FF"/>
    <a:srgbClr val="558ED5"/>
    <a:srgbClr val="4F81B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638D60E-18BA-4683-AF74-C7C3FF11BA8E}" v="5" dt="2024-06-20T05:53:21.14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スタイル (淡色)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スタイル (中間)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012ECD-51FC-41F1-AA8D-1B2483CD663E}" styleName="淡色スタイル 2 - アクセント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中間スタイル 2 - アクセント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中間スタイル 2 - アクセント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FD0F851-EC5A-4D38-B0AD-8093EC10F338}" styleName="淡色スタイル 1 - アクセント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5DA37D80-6434-44D0-A028-1B22A696006F}" styleName="淡色スタイル 3 - アクセント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BDBED569-4797-4DF1-A0F4-6AAB3CD982D8}" styleName="淡色スタイル 3 - アクセント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E8B1032C-EA38-4F05-BA0D-38AFFFC7BED3}" styleName="淡色スタイル 3 - アクセント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72833802-FEF1-4C79-8D5D-14CF1EAF98D9}" styleName="淡色スタイル 2 - アクセント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8799B23B-EC83-4686-B30A-512413B5E67A}" styleName="淡色スタイル 3 - アクセント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9DCAF9ED-07DC-4A11-8D7F-57B35C25682E}" styleName="中間スタイル 1 - アクセント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765" autoAdjust="0"/>
    <p:restoredTop sz="96149" autoAdjust="0"/>
  </p:normalViewPr>
  <p:slideViewPr>
    <p:cSldViewPr>
      <p:cViewPr varScale="1">
        <p:scale>
          <a:sx n="65" d="100"/>
          <a:sy n="65" d="100"/>
        </p:scale>
        <p:origin x="582" y="7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>
      <p:cViewPr varScale="1">
        <p:scale>
          <a:sx n="53" d="100"/>
          <a:sy n="53" d="100"/>
        </p:scale>
        <p:origin x="2946" y="72"/>
      </p:cViewPr>
      <p:guideLst/>
    </p:cSldViewPr>
  </p:notesViewPr>
  <p:gridSpacing cx="72008" cy="72008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tableStyles.xml" Type="http://schemas.openxmlformats.org/officeDocument/2006/relationships/tableStyles"/><Relationship Id="rId11" Target="revisionInfo.xml" Type="http://schemas.microsoft.com/office/2015/10/relationships/revisionInfo"/><Relationship Id="rId2" Target="slideMasters/slideMaster2.xml" Type="http://schemas.openxmlformats.org/officeDocument/2006/relationships/slideMaster"/><Relationship Id="rId3" Target="slideMasters/slideMaster3.xml" Type="http://schemas.openxmlformats.org/officeDocument/2006/relationships/slideMaster"/><Relationship Id="rId4" Target="slides/slide1.xml" Type="http://schemas.openxmlformats.org/officeDocument/2006/relationships/slide"/><Relationship Id="rId5" Target="notesMasters/notesMaster1.xml" Type="http://schemas.openxmlformats.org/officeDocument/2006/relationships/notesMaster"/><Relationship Id="rId6" Target="handoutMasters/handoutMaster1.xml" Type="http://schemas.openxmlformats.org/officeDocument/2006/relationships/handoutMaster"/><Relationship Id="rId7" Target="presProps.xml" Type="http://schemas.openxmlformats.org/officeDocument/2006/relationships/presProps"/><Relationship Id="rId8" Target="viewProps.xml" Type="http://schemas.openxmlformats.org/officeDocument/2006/relationships/viewProps"/><Relationship Id="rId9" Target="theme/theme1.xml" Type="http://schemas.openxmlformats.org/officeDocument/2006/relationships/theme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B6B205D-FF0B-4295-89E4-DB6D856B61A5}" type="doc">
      <dgm:prSet loTypeId="urn:microsoft.com/office/officeart/2005/8/layout/chevron1" loCatId="process" qsTypeId="urn:microsoft.com/office/officeart/2005/8/quickstyle/simple1#1" qsCatId="simple" csTypeId="urn:microsoft.com/office/officeart/2005/8/colors/accent1_2#1" csCatId="accent1" phldr="1"/>
      <dgm:spPr/>
    </dgm:pt>
    <dgm:pt modelId="{3D18AE27-19AE-4C55-9F36-6F971FB886BA}">
      <dgm:prSet phldrT="[テキスト]" custT="1"/>
      <dgm:spPr>
        <a:solidFill>
          <a:srgbClr val="5B9BD5"/>
        </a:solidFill>
      </dgm:spPr>
      <dgm:t>
        <a:bodyPr/>
        <a:lstStyle/>
        <a:p>
          <a:r>
            <a:rPr kumimoji="1" lang="ja-JP" altLang="en-US" sz="2000" dirty="0"/>
            <a:t>応用</a:t>
          </a:r>
        </a:p>
      </dgm:t>
    </dgm:pt>
    <dgm:pt modelId="{00147E38-C268-40E5-8AFB-C97B520C2B86}" type="parTrans" cxnId="{3A9B31B0-8EA1-4B89-A837-DD2EA9FF4C72}">
      <dgm:prSet/>
      <dgm:spPr/>
      <dgm:t>
        <a:bodyPr/>
        <a:lstStyle/>
        <a:p>
          <a:endParaRPr kumimoji="1" lang="ja-JP" altLang="en-US" sz="2000"/>
        </a:p>
      </dgm:t>
    </dgm:pt>
    <dgm:pt modelId="{18F653B1-AB02-4AF3-A8E5-C21B5A0CE89A}" type="sibTrans" cxnId="{3A9B31B0-8EA1-4B89-A837-DD2EA9FF4C72}">
      <dgm:prSet/>
      <dgm:spPr/>
      <dgm:t>
        <a:bodyPr/>
        <a:lstStyle/>
        <a:p>
          <a:endParaRPr kumimoji="1" lang="ja-JP" altLang="en-US" sz="2000"/>
        </a:p>
      </dgm:t>
    </dgm:pt>
    <dgm:pt modelId="{DA49180F-7C20-4E22-91F6-EA0CBEEB0EC3}">
      <dgm:prSet phldrT="[テキスト]" custT="1"/>
      <dgm:spPr>
        <a:solidFill>
          <a:srgbClr val="5B9BD5"/>
        </a:solidFill>
      </dgm:spPr>
      <dgm:t>
        <a:bodyPr/>
        <a:lstStyle/>
        <a:p>
          <a:r>
            <a:rPr kumimoji="1" lang="ja-JP" altLang="en-US" sz="2000" dirty="0"/>
            <a:t>非臨床</a:t>
          </a:r>
        </a:p>
      </dgm:t>
    </dgm:pt>
    <dgm:pt modelId="{7829BD2C-9F1D-4844-904C-4DFCC4619981}" type="parTrans" cxnId="{AB248279-C0D0-49AD-93E4-2903722C6F6D}">
      <dgm:prSet/>
      <dgm:spPr/>
      <dgm:t>
        <a:bodyPr/>
        <a:lstStyle/>
        <a:p>
          <a:endParaRPr kumimoji="1" lang="ja-JP" altLang="en-US" sz="2000"/>
        </a:p>
      </dgm:t>
    </dgm:pt>
    <dgm:pt modelId="{B9D20563-F425-4E0C-BEF9-8ECFE5F9DED2}" type="sibTrans" cxnId="{AB248279-C0D0-49AD-93E4-2903722C6F6D}">
      <dgm:prSet/>
      <dgm:spPr/>
      <dgm:t>
        <a:bodyPr/>
        <a:lstStyle/>
        <a:p>
          <a:endParaRPr kumimoji="1" lang="ja-JP" altLang="en-US" sz="2000"/>
        </a:p>
      </dgm:t>
    </dgm:pt>
    <dgm:pt modelId="{1F2BFED1-80E2-4714-9AAF-2FDFE27F9AC0}">
      <dgm:prSet phldrT="[テキスト]" custT="1"/>
      <dgm:spPr>
        <a:solidFill>
          <a:srgbClr val="5B9BD5"/>
        </a:solidFill>
      </dgm:spPr>
      <dgm:t>
        <a:bodyPr/>
        <a:lstStyle/>
        <a:p>
          <a:r>
            <a:rPr kumimoji="1" lang="ja-JP" altLang="en-US" sz="2000" dirty="0"/>
            <a:t>臨床</a:t>
          </a:r>
        </a:p>
      </dgm:t>
    </dgm:pt>
    <dgm:pt modelId="{1218BE2F-E341-4313-B735-91F4039A0C7F}" type="parTrans" cxnId="{54C522E0-F530-4634-8C0F-55DD786401B3}">
      <dgm:prSet/>
      <dgm:spPr/>
      <dgm:t>
        <a:bodyPr/>
        <a:lstStyle/>
        <a:p>
          <a:endParaRPr kumimoji="1" lang="ja-JP" altLang="en-US" sz="2000"/>
        </a:p>
      </dgm:t>
    </dgm:pt>
    <dgm:pt modelId="{AA5A4E05-7FB6-4878-B6EA-7127B101758A}" type="sibTrans" cxnId="{54C522E0-F530-4634-8C0F-55DD786401B3}">
      <dgm:prSet/>
      <dgm:spPr/>
      <dgm:t>
        <a:bodyPr/>
        <a:lstStyle/>
        <a:p>
          <a:endParaRPr kumimoji="1" lang="ja-JP" altLang="en-US" sz="2000"/>
        </a:p>
      </dgm:t>
    </dgm:pt>
    <dgm:pt modelId="{9A9EA74D-F7A7-4C62-B0F8-1AD60BBA052E}">
      <dgm:prSet phldrT="[テキスト]" custT="1"/>
      <dgm:spPr>
        <a:solidFill>
          <a:srgbClr val="5B9BD5"/>
        </a:solidFill>
      </dgm:spPr>
      <dgm:t>
        <a:bodyPr/>
        <a:lstStyle/>
        <a:p>
          <a:r>
            <a:rPr kumimoji="1" lang="ja-JP" altLang="en-US" sz="2000" dirty="0"/>
            <a:t>製販後</a:t>
          </a:r>
        </a:p>
      </dgm:t>
    </dgm:pt>
    <dgm:pt modelId="{4446DFB3-3D56-4DB2-BFBA-14D27AFDAF37}" type="parTrans" cxnId="{BD87B592-F5DA-4608-B613-1F85150F8521}">
      <dgm:prSet/>
      <dgm:spPr/>
      <dgm:t>
        <a:bodyPr/>
        <a:lstStyle/>
        <a:p>
          <a:endParaRPr kumimoji="1" lang="ja-JP" altLang="en-US" sz="2000"/>
        </a:p>
      </dgm:t>
    </dgm:pt>
    <dgm:pt modelId="{E6FCC05E-7DF5-4325-AC64-E8F7968FB390}" type="sibTrans" cxnId="{BD87B592-F5DA-4608-B613-1F85150F8521}">
      <dgm:prSet/>
      <dgm:spPr/>
      <dgm:t>
        <a:bodyPr/>
        <a:lstStyle/>
        <a:p>
          <a:endParaRPr kumimoji="1" lang="ja-JP" altLang="en-US" sz="2000"/>
        </a:p>
      </dgm:t>
    </dgm:pt>
    <dgm:pt modelId="{84D37D6F-8995-480C-A493-814422273A51}" type="pres">
      <dgm:prSet presAssocID="{0B6B205D-FF0B-4295-89E4-DB6D856B61A5}" presName="Name0" presStyleCnt="0">
        <dgm:presLayoutVars>
          <dgm:dir/>
          <dgm:animLvl val="lvl"/>
          <dgm:resizeHandles val="exact"/>
        </dgm:presLayoutVars>
      </dgm:prSet>
      <dgm:spPr/>
    </dgm:pt>
    <dgm:pt modelId="{D7172618-E6DF-4501-9E88-DBD32EEE6DD6}" type="pres">
      <dgm:prSet presAssocID="{3D18AE27-19AE-4C55-9F36-6F971FB886BA}" presName="parTxOnly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D7CCFFB7-92E4-4220-B783-B66BAC4BD50B}" type="pres">
      <dgm:prSet presAssocID="{18F653B1-AB02-4AF3-A8E5-C21B5A0CE89A}" presName="parTxOnlySpace" presStyleCnt="0"/>
      <dgm:spPr/>
    </dgm:pt>
    <dgm:pt modelId="{703BA995-D169-4968-A606-EF995011AC30}" type="pres">
      <dgm:prSet presAssocID="{DA49180F-7C20-4E22-91F6-EA0CBEEB0EC3}" presName="parTxOnly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CFF8B572-44B9-4007-B750-B96B8FCC4977}" type="pres">
      <dgm:prSet presAssocID="{B9D20563-F425-4E0C-BEF9-8ECFE5F9DED2}" presName="parTxOnlySpace" presStyleCnt="0"/>
      <dgm:spPr/>
    </dgm:pt>
    <dgm:pt modelId="{DC4388DA-A33D-4909-B64C-95610C9DE184}" type="pres">
      <dgm:prSet presAssocID="{1F2BFED1-80E2-4714-9AAF-2FDFE27F9AC0}" presName="parTxOnly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E2003F80-CF25-4524-8268-3D434DE85460}" type="pres">
      <dgm:prSet presAssocID="{AA5A4E05-7FB6-4878-B6EA-7127B101758A}" presName="parTxOnlySpace" presStyleCnt="0"/>
      <dgm:spPr/>
    </dgm:pt>
    <dgm:pt modelId="{4A2AD62A-1865-4CC5-8520-C2EF7F03F35F}" type="pres">
      <dgm:prSet presAssocID="{9A9EA74D-F7A7-4C62-B0F8-1AD60BBA052E}" presName="parTxOnly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8CF32E16-5BE4-460F-8430-39B3F10FA6B1}" type="presOf" srcId="{0B6B205D-FF0B-4295-89E4-DB6D856B61A5}" destId="{84D37D6F-8995-480C-A493-814422273A51}" srcOrd="0" destOrd="0" presId="urn:microsoft.com/office/officeart/2005/8/layout/chevron1"/>
    <dgm:cxn modelId="{AB248279-C0D0-49AD-93E4-2903722C6F6D}" srcId="{0B6B205D-FF0B-4295-89E4-DB6D856B61A5}" destId="{DA49180F-7C20-4E22-91F6-EA0CBEEB0EC3}" srcOrd="1" destOrd="0" parTransId="{7829BD2C-9F1D-4844-904C-4DFCC4619981}" sibTransId="{B9D20563-F425-4E0C-BEF9-8ECFE5F9DED2}"/>
    <dgm:cxn modelId="{986D028D-C1AC-40CD-B8E9-4940E8B78CA4}" type="presOf" srcId="{9A9EA74D-F7A7-4C62-B0F8-1AD60BBA052E}" destId="{4A2AD62A-1865-4CC5-8520-C2EF7F03F35F}" srcOrd="0" destOrd="0" presId="urn:microsoft.com/office/officeart/2005/8/layout/chevron1"/>
    <dgm:cxn modelId="{BD87B592-F5DA-4608-B613-1F85150F8521}" srcId="{0B6B205D-FF0B-4295-89E4-DB6D856B61A5}" destId="{9A9EA74D-F7A7-4C62-B0F8-1AD60BBA052E}" srcOrd="3" destOrd="0" parTransId="{4446DFB3-3D56-4DB2-BFBA-14D27AFDAF37}" sibTransId="{E6FCC05E-7DF5-4325-AC64-E8F7968FB390}"/>
    <dgm:cxn modelId="{3A9B31B0-8EA1-4B89-A837-DD2EA9FF4C72}" srcId="{0B6B205D-FF0B-4295-89E4-DB6D856B61A5}" destId="{3D18AE27-19AE-4C55-9F36-6F971FB886BA}" srcOrd="0" destOrd="0" parTransId="{00147E38-C268-40E5-8AFB-C97B520C2B86}" sibTransId="{18F653B1-AB02-4AF3-A8E5-C21B5A0CE89A}"/>
    <dgm:cxn modelId="{02BEEED8-989D-4DFD-BC15-4E5597EF6DE0}" type="presOf" srcId="{1F2BFED1-80E2-4714-9AAF-2FDFE27F9AC0}" destId="{DC4388DA-A33D-4909-B64C-95610C9DE184}" srcOrd="0" destOrd="0" presId="urn:microsoft.com/office/officeart/2005/8/layout/chevron1"/>
    <dgm:cxn modelId="{A6360ADD-96A8-450C-9E4D-B411D92269FB}" type="presOf" srcId="{DA49180F-7C20-4E22-91F6-EA0CBEEB0EC3}" destId="{703BA995-D169-4968-A606-EF995011AC30}" srcOrd="0" destOrd="0" presId="urn:microsoft.com/office/officeart/2005/8/layout/chevron1"/>
    <dgm:cxn modelId="{54C522E0-F530-4634-8C0F-55DD786401B3}" srcId="{0B6B205D-FF0B-4295-89E4-DB6D856B61A5}" destId="{1F2BFED1-80E2-4714-9AAF-2FDFE27F9AC0}" srcOrd="2" destOrd="0" parTransId="{1218BE2F-E341-4313-B735-91F4039A0C7F}" sibTransId="{AA5A4E05-7FB6-4878-B6EA-7127B101758A}"/>
    <dgm:cxn modelId="{B41801F8-D376-456A-A32A-19C32FAB6648}" type="presOf" srcId="{3D18AE27-19AE-4C55-9F36-6F971FB886BA}" destId="{D7172618-E6DF-4501-9E88-DBD32EEE6DD6}" srcOrd="0" destOrd="0" presId="urn:microsoft.com/office/officeart/2005/8/layout/chevron1"/>
    <dgm:cxn modelId="{9CE8EDF8-1C17-43A1-8E40-5DF9DA9503D1}" type="presParOf" srcId="{84D37D6F-8995-480C-A493-814422273A51}" destId="{D7172618-E6DF-4501-9E88-DBD32EEE6DD6}" srcOrd="0" destOrd="0" presId="urn:microsoft.com/office/officeart/2005/8/layout/chevron1"/>
    <dgm:cxn modelId="{DF24FEE9-583B-4EAB-93FC-1646638346F6}" type="presParOf" srcId="{84D37D6F-8995-480C-A493-814422273A51}" destId="{D7CCFFB7-92E4-4220-B783-B66BAC4BD50B}" srcOrd="1" destOrd="0" presId="urn:microsoft.com/office/officeart/2005/8/layout/chevron1"/>
    <dgm:cxn modelId="{C83B8E5D-5D64-4B92-81D9-1361F9EB2C3D}" type="presParOf" srcId="{84D37D6F-8995-480C-A493-814422273A51}" destId="{703BA995-D169-4968-A606-EF995011AC30}" srcOrd="2" destOrd="0" presId="urn:microsoft.com/office/officeart/2005/8/layout/chevron1"/>
    <dgm:cxn modelId="{5E5E3AE6-FED6-4C6A-96C4-54F1A781C8F8}" type="presParOf" srcId="{84D37D6F-8995-480C-A493-814422273A51}" destId="{CFF8B572-44B9-4007-B750-B96B8FCC4977}" srcOrd="3" destOrd="0" presId="urn:microsoft.com/office/officeart/2005/8/layout/chevron1"/>
    <dgm:cxn modelId="{961ECB6E-C114-4577-B4B1-F87030829FF4}" type="presParOf" srcId="{84D37D6F-8995-480C-A493-814422273A51}" destId="{DC4388DA-A33D-4909-B64C-95610C9DE184}" srcOrd="4" destOrd="0" presId="urn:microsoft.com/office/officeart/2005/8/layout/chevron1"/>
    <dgm:cxn modelId="{61D16D9F-23DA-4BA2-B455-ACDDADC6A228}" type="presParOf" srcId="{84D37D6F-8995-480C-A493-814422273A51}" destId="{E2003F80-CF25-4524-8268-3D434DE85460}" srcOrd="5" destOrd="0" presId="urn:microsoft.com/office/officeart/2005/8/layout/chevron1"/>
    <dgm:cxn modelId="{F2806797-6E34-4B89-85A5-DEF72F633A5D}" type="presParOf" srcId="{84D37D6F-8995-480C-A493-814422273A51}" destId="{4A2AD62A-1865-4CC5-8520-C2EF7F03F35F}" srcOrd="6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7172618-E6DF-4501-9E88-DBD32EEE6DD6}">
      <dsp:nvSpPr>
        <dsp:cNvPr id="0" name=""/>
        <dsp:cNvSpPr/>
      </dsp:nvSpPr>
      <dsp:spPr>
        <a:xfrm>
          <a:off x="5427" y="0"/>
          <a:ext cx="3159411" cy="512273"/>
        </a:xfrm>
        <a:prstGeom prst="chevron">
          <a:avLst/>
        </a:prstGeom>
        <a:solidFill>
          <a:srgbClr val="5B9BD5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ja-JP" altLang="en-US" sz="2000" kern="1200" dirty="0"/>
            <a:t>応用</a:t>
          </a:r>
        </a:p>
      </dsp:txBody>
      <dsp:txXfrm>
        <a:off x="261564" y="0"/>
        <a:ext cx="2647138" cy="512273"/>
      </dsp:txXfrm>
    </dsp:sp>
    <dsp:sp modelId="{703BA995-D169-4968-A606-EF995011AC30}">
      <dsp:nvSpPr>
        <dsp:cNvPr id="0" name=""/>
        <dsp:cNvSpPr/>
      </dsp:nvSpPr>
      <dsp:spPr>
        <a:xfrm>
          <a:off x="2848898" y="0"/>
          <a:ext cx="3159411" cy="512273"/>
        </a:xfrm>
        <a:prstGeom prst="chevron">
          <a:avLst/>
        </a:prstGeom>
        <a:solidFill>
          <a:srgbClr val="5B9BD5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ja-JP" altLang="en-US" sz="2000" kern="1200" dirty="0"/>
            <a:t>非臨床</a:t>
          </a:r>
        </a:p>
      </dsp:txBody>
      <dsp:txXfrm>
        <a:off x="3105035" y="0"/>
        <a:ext cx="2647138" cy="512273"/>
      </dsp:txXfrm>
    </dsp:sp>
    <dsp:sp modelId="{DC4388DA-A33D-4909-B64C-95610C9DE184}">
      <dsp:nvSpPr>
        <dsp:cNvPr id="0" name=""/>
        <dsp:cNvSpPr/>
      </dsp:nvSpPr>
      <dsp:spPr>
        <a:xfrm>
          <a:off x="5692368" y="0"/>
          <a:ext cx="3159411" cy="512273"/>
        </a:xfrm>
        <a:prstGeom prst="chevron">
          <a:avLst/>
        </a:prstGeom>
        <a:solidFill>
          <a:srgbClr val="5B9BD5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ja-JP" altLang="en-US" sz="2000" kern="1200" dirty="0"/>
            <a:t>臨床</a:t>
          </a:r>
        </a:p>
      </dsp:txBody>
      <dsp:txXfrm>
        <a:off x="5948505" y="0"/>
        <a:ext cx="2647138" cy="512273"/>
      </dsp:txXfrm>
    </dsp:sp>
    <dsp:sp modelId="{4A2AD62A-1865-4CC5-8520-C2EF7F03F35F}">
      <dsp:nvSpPr>
        <dsp:cNvPr id="0" name=""/>
        <dsp:cNvSpPr/>
      </dsp:nvSpPr>
      <dsp:spPr>
        <a:xfrm>
          <a:off x="8535839" y="0"/>
          <a:ext cx="3159411" cy="512273"/>
        </a:xfrm>
        <a:prstGeom prst="chevron">
          <a:avLst/>
        </a:prstGeom>
        <a:solidFill>
          <a:srgbClr val="5B9BD5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ja-JP" altLang="en-US" sz="2000" kern="1200" dirty="0"/>
            <a:t>製販後</a:t>
          </a:r>
        </a:p>
      </dsp:txBody>
      <dsp:txXfrm>
        <a:off x="8791976" y="0"/>
        <a:ext cx="2647138" cy="51227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<Relationships xmlns="http://schemas.openxmlformats.org/package/2006/relationships"><Relationship Id="rId1" Target="../theme/theme5.xml" Type="http://schemas.openxmlformats.org/officeDocument/2006/relationships/theme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2949575" cy="496888"/>
          </a:xfrm>
          <a:prstGeom prst="rect">
            <a:avLst/>
          </a:prstGeom>
        </p:spPr>
        <p:txBody>
          <a:bodyPr vert="horz" lIns="91427" tIns="45712" rIns="91427" bIns="45712" rtlCol="0"/>
          <a:lstStyle>
            <a:lvl1pPr algn="l">
              <a:defRPr sz="1200"/>
            </a:lvl1pPr>
          </a:lstStyle>
          <a:p>
            <a:endParaRPr kumimoji="1" lang="ja-JP" altLang="en-US" dirty="0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56040" y="0"/>
            <a:ext cx="2949575" cy="496888"/>
          </a:xfrm>
          <a:prstGeom prst="rect">
            <a:avLst/>
          </a:prstGeom>
        </p:spPr>
        <p:txBody>
          <a:bodyPr vert="horz" lIns="91427" tIns="45712" rIns="91427" bIns="45712" rtlCol="0"/>
          <a:lstStyle>
            <a:lvl1pPr algn="r">
              <a:defRPr sz="1200"/>
            </a:lvl1pPr>
          </a:lstStyle>
          <a:p>
            <a:fld id="{572F60F2-7531-49C7-A737-E0A73F48EB65}" type="datetimeFigureOut">
              <a:rPr kumimoji="1" lang="ja-JP" altLang="en-US" smtClean="0"/>
              <a:pPr/>
              <a:t>2026/9/22</a:t>
            </a:fld>
            <a:endParaRPr kumimoji="1" lang="ja-JP" altLang="en-US" dirty="0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2" y="9440865"/>
            <a:ext cx="2949575" cy="496887"/>
          </a:xfrm>
          <a:prstGeom prst="rect">
            <a:avLst/>
          </a:prstGeom>
        </p:spPr>
        <p:txBody>
          <a:bodyPr vert="horz" lIns="91427" tIns="45712" rIns="91427" bIns="45712" rtlCol="0" anchor="b"/>
          <a:lstStyle>
            <a:lvl1pPr algn="l">
              <a:defRPr sz="1200"/>
            </a:lvl1pPr>
          </a:lstStyle>
          <a:p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56040" y="9440865"/>
            <a:ext cx="2949575" cy="496887"/>
          </a:xfrm>
          <a:prstGeom prst="rect">
            <a:avLst/>
          </a:prstGeom>
        </p:spPr>
        <p:txBody>
          <a:bodyPr vert="horz" lIns="91427" tIns="45712" rIns="91427" bIns="45712" rtlCol="0" anchor="b"/>
          <a:lstStyle>
            <a:lvl1pPr algn="r">
              <a:defRPr sz="1200"/>
            </a:lvl1pPr>
          </a:lstStyle>
          <a:p>
            <a:fld id="{0AD47DA6-E345-437D-9BA1-ACE0AC021FBF}" type="slidenum">
              <a:rPr kumimoji="1" lang="ja-JP" altLang="en-US" smtClean="0"/>
              <a:pPr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84719824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<Relationships xmlns="http://schemas.openxmlformats.org/package/2006/relationships"><Relationship Id="rId1" Target="../theme/theme4.xml" Type="http://schemas.openxmlformats.org/officeDocument/2006/relationships/theme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2949787" cy="496967"/>
          </a:xfrm>
          <a:prstGeom prst="rect">
            <a:avLst/>
          </a:prstGeom>
        </p:spPr>
        <p:txBody>
          <a:bodyPr vert="horz" lIns="91427" tIns="45712" rIns="91427" bIns="45712" rtlCol="0"/>
          <a:lstStyle>
            <a:lvl1pPr algn="l">
              <a:defRPr sz="1200"/>
            </a:lvl1pPr>
          </a:lstStyle>
          <a:p>
            <a:endParaRPr kumimoji="1" lang="ja-JP" altLang="en-US" dirty="0"/>
          </a:p>
        </p:txBody>
      </p:sp>
      <p:sp>
        <p:nvSpPr>
          <p:cNvPr id="3" name="日付プレースホルダ 2"/>
          <p:cNvSpPr>
            <a:spLocks noGrp="1"/>
          </p:cNvSpPr>
          <p:nvPr>
            <p:ph type="dt" idx="1"/>
          </p:nvPr>
        </p:nvSpPr>
        <p:spPr>
          <a:xfrm>
            <a:off x="3855840" y="0"/>
            <a:ext cx="2949787" cy="496967"/>
          </a:xfrm>
          <a:prstGeom prst="rect">
            <a:avLst/>
          </a:prstGeom>
        </p:spPr>
        <p:txBody>
          <a:bodyPr vert="horz" lIns="91427" tIns="45712" rIns="91427" bIns="45712" rtlCol="0"/>
          <a:lstStyle>
            <a:lvl1pPr algn="r">
              <a:defRPr sz="1200"/>
            </a:lvl1pPr>
          </a:lstStyle>
          <a:p>
            <a:fld id="{7F65A97A-A37B-4803-9850-239A29BDA695}" type="datetimeFigureOut">
              <a:rPr kumimoji="1" lang="ja-JP" altLang="en-US" smtClean="0"/>
              <a:pPr/>
              <a:t>2026/9/22</a:t>
            </a:fld>
            <a:endParaRPr kumimoji="1" lang="ja-JP" altLang="en-US" dirty="0"/>
          </a:p>
        </p:txBody>
      </p:sp>
      <p:sp>
        <p:nvSpPr>
          <p:cNvPr id="4" name="スライド イメージ プレースホルダ 3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6125"/>
            <a:ext cx="6623050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7" tIns="45712" rIns="91427" bIns="45712" rtlCol="0" anchor="ctr"/>
          <a:lstStyle/>
          <a:p>
            <a:endParaRPr lang="ja-JP" altLang="en-US" dirty="0"/>
          </a:p>
        </p:txBody>
      </p:sp>
      <p:sp>
        <p:nvSpPr>
          <p:cNvPr id="5" name="ノー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680721" y="4721188"/>
            <a:ext cx="5445760" cy="4472702"/>
          </a:xfrm>
          <a:prstGeom prst="rect">
            <a:avLst/>
          </a:prstGeom>
        </p:spPr>
        <p:txBody>
          <a:bodyPr vert="horz" lIns="91427" tIns="45712" rIns="91427" bIns="45712" rtlCol="0">
            <a:normAutofit/>
          </a:bodyPr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4"/>
          </p:nvPr>
        </p:nvSpPr>
        <p:spPr>
          <a:xfrm>
            <a:off x="2" y="9440647"/>
            <a:ext cx="2949787" cy="496967"/>
          </a:xfrm>
          <a:prstGeom prst="rect">
            <a:avLst/>
          </a:prstGeom>
        </p:spPr>
        <p:txBody>
          <a:bodyPr vert="horz" lIns="91427" tIns="45712" rIns="91427" bIns="45712" rtlCol="0" anchor="b"/>
          <a:lstStyle>
            <a:lvl1pPr algn="l">
              <a:defRPr sz="1200"/>
            </a:lvl1pPr>
          </a:lstStyle>
          <a:p>
            <a:endParaRPr kumimoji="1" lang="ja-JP" altLang="en-US" dirty="0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5"/>
          </p:nvPr>
        </p:nvSpPr>
        <p:spPr>
          <a:xfrm>
            <a:off x="3855840" y="9440647"/>
            <a:ext cx="2949787" cy="496967"/>
          </a:xfrm>
          <a:prstGeom prst="rect">
            <a:avLst/>
          </a:prstGeom>
        </p:spPr>
        <p:txBody>
          <a:bodyPr vert="horz" lIns="91427" tIns="45712" rIns="91427" bIns="45712" rtlCol="0" anchor="b"/>
          <a:lstStyle>
            <a:lvl1pPr algn="r">
              <a:defRPr sz="1200"/>
            </a:lvl1pPr>
          </a:lstStyle>
          <a:p>
            <a:fld id="{C31241E5-E792-4336-AFE7-E6B47BDF4E4A}" type="slidenum">
              <a:rPr kumimoji="1" lang="ja-JP" altLang="en-US" smtClean="0"/>
              <a:pPr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2489894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149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075" algn="l" defTabSz="914149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149" algn="l" defTabSz="914149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224" algn="l" defTabSz="914149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298" algn="l" defTabSz="914149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5373" algn="l" defTabSz="914149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2447" algn="l" defTabSz="914149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199522" algn="l" defTabSz="914149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6596" algn="l" defTabSz="914149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3.xml.rels><?xml version="1.0" encoding="UTF-8" standalone="yes"?><Relationships xmlns="http://schemas.openxmlformats.org/package/2006/relationships"><Relationship Id="rId1" Target="../slideMasters/slideMaster2.xml" Type="http://schemas.openxmlformats.org/officeDocument/2006/relationships/slideMaster"/></Relationships>
</file>

<file path=ppt/slideLayouts/_rels/slideLayout14.xml.rels><?xml version="1.0" encoding="UTF-8" standalone="yes"?><Relationships xmlns="http://schemas.openxmlformats.org/package/2006/relationships"><Relationship Id="rId1" Target="../slideMasters/slideMaster2.xml" Type="http://schemas.openxmlformats.org/officeDocument/2006/relationships/slideMaster"/></Relationships>
</file>

<file path=ppt/slideLayouts/_rels/slideLayout15.xml.rels><?xml version="1.0" encoding="UTF-8" standalone="yes"?><Relationships xmlns="http://schemas.openxmlformats.org/package/2006/relationships"><Relationship Id="rId1" Target="../slideMasters/slideMaster2.xml" Type="http://schemas.openxmlformats.org/officeDocument/2006/relationships/slideMaster"/></Relationships>
</file>

<file path=ppt/slideLayouts/_rels/slideLayout16.xml.rels><?xml version="1.0" encoding="UTF-8" standalone="yes"?><Relationships xmlns="http://schemas.openxmlformats.org/package/2006/relationships"><Relationship Id="rId1" Target="../slideMasters/slideMaster2.xml" Type="http://schemas.openxmlformats.org/officeDocument/2006/relationships/slideMaster"/></Relationships>
</file>

<file path=ppt/slideLayouts/_rels/slideLayout17.xml.rels><?xml version="1.0" encoding="UTF-8" standalone="yes"?><Relationships xmlns="http://schemas.openxmlformats.org/package/2006/relationships"><Relationship Id="rId1" Target="../slideMasters/slideMaster2.xml" Type="http://schemas.openxmlformats.org/officeDocument/2006/relationships/slideMaster"/></Relationships>
</file>

<file path=ppt/slideLayouts/_rels/slideLayout18.xml.rels><?xml version="1.0" encoding="UTF-8" standalone="yes"?><Relationships xmlns="http://schemas.openxmlformats.org/package/2006/relationships"><Relationship Id="rId1" Target="../slideMasters/slideMaster2.xml" Type="http://schemas.openxmlformats.org/officeDocument/2006/relationships/slideMaster"/></Relationships>
</file>

<file path=ppt/slideLayouts/_rels/slideLayout19.xml.rels><?xml version="1.0" encoding="UTF-8" standalone="yes"?><Relationships xmlns="http://schemas.openxmlformats.org/package/2006/relationships"><Relationship Id="rId1" Target="../slideMasters/slideMaster2.xml" Type="http://schemas.openxmlformats.org/officeDocument/2006/relationships/slideMaster"/></Relationships>
</file>

<file path=ppt/slideLayouts/_rels/slideLayout20.xml.rels><?xml version="1.0" encoding="UTF-8" standalone="yes"?><Relationships xmlns="http://schemas.openxmlformats.org/package/2006/relationships"><Relationship Id="rId1" Target="../slideMasters/slideMaster2.xml" Type="http://schemas.openxmlformats.org/officeDocument/2006/relationships/slideMaster"/></Relationships>
</file>

<file path=ppt/slideLayouts/_rels/slideLayout21.xml.rels><?xml version="1.0" encoding="UTF-8" standalone="yes"?><Relationships xmlns="http://schemas.openxmlformats.org/package/2006/relationships"><Relationship Id="rId1" Target="../slideMasters/slideMaster2.xml" Type="http://schemas.openxmlformats.org/officeDocument/2006/relationships/slideMaster"/></Relationships>
</file>

<file path=ppt/slideLayouts/_rels/slideLayout22.xml.rels><?xml version="1.0" encoding="UTF-8" standalone="yes"?><Relationships xmlns="http://schemas.openxmlformats.org/package/2006/relationships"><Relationship Id="rId1" Target="../slideMasters/slideMaster2.xml" Type="http://schemas.openxmlformats.org/officeDocument/2006/relationships/slideMaster"/></Relationships>
</file>

<file path=ppt/slideLayouts/_rels/slideLayout23.xml.rels><?xml version="1.0" encoding="UTF-8" standalone="yes"?><Relationships xmlns="http://schemas.openxmlformats.org/package/2006/relationships"><Relationship Id="rId1" Target="../slideMasters/slideMaster2.xml" Type="http://schemas.openxmlformats.org/officeDocument/2006/relationships/slideMaster"/></Relationships>
</file>

<file path=ppt/slideLayouts/_rels/slideLayout24.xml.rels><?xml version="1.0" encoding="UTF-8" standalone="yes"?><Relationships xmlns="http://schemas.openxmlformats.org/package/2006/relationships"><Relationship Id="rId1" Target="../slideMasters/slideMaster2.xml" Type="http://schemas.openxmlformats.org/officeDocument/2006/relationships/slideMaster"/></Relationships>
</file>

<file path=ppt/slideLayouts/_rels/slideLayout25.xml.rels><?xml version="1.0" encoding="UTF-8" standalone="yes"?><Relationships xmlns="http://schemas.openxmlformats.org/package/2006/relationships"><Relationship Id="rId1" Target="../slideMasters/slideMaster3.xml" Type="http://schemas.openxmlformats.org/officeDocument/2006/relationships/slideMaster"/></Relationships>
</file>

<file path=ppt/slideLayouts/_rels/slideLayout26.xml.rels><?xml version="1.0" encoding="UTF-8" standalone="yes"?><Relationships xmlns="http://schemas.openxmlformats.org/package/2006/relationships"><Relationship Id="rId1" Target="../slideMasters/slideMaster3.xml" Type="http://schemas.openxmlformats.org/officeDocument/2006/relationships/slideMaster"/></Relationships>
</file>

<file path=ppt/slideLayouts/_rels/slideLayout27.xml.rels><?xml version="1.0" encoding="UTF-8" standalone="yes"?><Relationships xmlns="http://schemas.openxmlformats.org/package/2006/relationships"><Relationship Id="rId1" Target="../slideMasters/slideMaster3.xml" Type="http://schemas.openxmlformats.org/officeDocument/2006/relationships/slideMaster"/></Relationships>
</file>

<file path=ppt/slideLayouts/_rels/slideLayout28.xml.rels><?xml version="1.0" encoding="UTF-8" standalone="yes"?><Relationships xmlns="http://schemas.openxmlformats.org/package/2006/relationships"><Relationship Id="rId1" Target="../slideMasters/slideMaster3.xml" Type="http://schemas.openxmlformats.org/officeDocument/2006/relationships/slideMaster"/></Relationships>
</file>

<file path=ppt/slideLayouts/_rels/slideLayout29.xml.rels><?xml version="1.0" encoding="UTF-8" standalone="yes"?><Relationships xmlns="http://schemas.openxmlformats.org/package/2006/relationships"><Relationship Id="rId1" Target="../slideMasters/slideMaster3.xml" Type="http://schemas.openxmlformats.org/officeDocument/2006/relationships/slideMaster"/></Relationships>
</file>

<file path=ppt/slideLayouts/_rels/slideLayout30.xml.rels><?xml version="1.0" encoding="UTF-8" standalone="yes"?><Relationships xmlns="http://schemas.openxmlformats.org/package/2006/relationships"><Relationship Id="rId1" Target="../slideMasters/slideMaster3.xml" Type="http://schemas.openxmlformats.org/officeDocument/2006/relationships/slideMaster"/></Relationships>
</file>

<file path=ppt/slideLayouts/_rels/slideLayout31.xml.rels><?xml version="1.0" encoding="UTF-8" standalone="yes"?><Relationships xmlns="http://schemas.openxmlformats.org/package/2006/relationships"><Relationship Id="rId1" Target="../slideMasters/slideMaster3.xml" Type="http://schemas.openxmlformats.org/officeDocument/2006/relationships/slideMaster"/></Relationships>
</file>

<file path=ppt/slideLayouts/_rels/slideLayout32.xml.rels><?xml version="1.0" encoding="UTF-8" standalone="yes"?><Relationships xmlns="http://schemas.openxmlformats.org/package/2006/relationships"><Relationship Id="rId1" Target="../slideMasters/slideMaster3.xml" Type="http://schemas.openxmlformats.org/officeDocument/2006/relationships/slideMaster"/></Relationships>
</file>

<file path=ppt/slideLayouts/_rels/slideLayout33.xml.rels><?xml version="1.0" encoding="UTF-8" standalone="yes"?><Relationships xmlns="http://schemas.openxmlformats.org/package/2006/relationships"><Relationship Id="rId1" Target="../slideMasters/slideMaster3.xml" Type="http://schemas.openxmlformats.org/officeDocument/2006/relationships/slideMaster"/></Relationships>
</file>

<file path=ppt/slideLayouts/_rels/slideLayout34.xml.rels><?xml version="1.0" encoding="UTF-8" standalone="yes"?><Relationships xmlns="http://schemas.openxmlformats.org/package/2006/relationships"><Relationship Id="rId1" Target="../slideMasters/slideMaster3.xml" Type="http://schemas.openxmlformats.org/officeDocument/2006/relationships/slideMaster"/></Relationships>
</file>

<file path=ppt/slideLayouts/_rels/slideLayout35.xml.rels><?xml version="1.0" encoding="UTF-8" standalone="yes"?><Relationships xmlns="http://schemas.openxmlformats.org/package/2006/relationships"><Relationship Id="rId1" Target="../slideMasters/slideMaster3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914400" y="2130874"/>
            <a:ext cx="10363200" cy="1470025"/>
          </a:xfrm>
        </p:spPr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627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254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881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25087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8135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3763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9390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5017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ja-JP" altLang="en-US"/>
              <a:t>マスタ サブタイトルの書式設定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CF4392-E04D-4AE2-8720-C6A383A22D37}" type="datetime1">
              <a:rPr lang="ja-JP" altLang="en-US" smtClean="0"/>
              <a:t>2026/9/22</a:t>
            </a:fld>
            <a:endParaRPr lang="ja-JP" altLang="en-US" dirty="0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 dirty="0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3B3D1D-BE85-4770-8973-DAF164510AA1}" type="slidenum">
              <a:rPr lang="ja-JP" altLang="en-US"/>
              <a:pPr>
                <a:defRPr/>
              </a:pPr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2608019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>
            <a:lvl2pPr>
              <a:buFont typeface="Wingdings" pitchFamily="2" charset="2"/>
              <a:buChar char="p"/>
              <a:defRPr/>
            </a:lvl2pPr>
            <a:lvl3pPr>
              <a:defRPr sz="1969"/>
            </a:lvl3pPr>
            <a:lvl4pPr>
              <a:defRPr sz="1723"/>
            </a:lvl4pPr>
            <a:lvl5pPr>
              <a:defRPr sz="1723"/>
            </a:lvl5pPr>
          </a:lstStyle>
          <a:p>
            <a:pPr lvl="0"/>
            <a:r>
              <a:rPr lang="ja-JP" altLang="en-US" dirty="0"/>
              <a:t>マスタ テキストの書式設定</a:t>
            </a:r>
          </a:p>
          <a:p>
            <a:pPr lvl="1"/>
            <a:r>
              <a:rPr lang="ja-JP" altLang="en-US" dirty="0"/>
              <a:t>第 </a:t>
            </a:r>
            <a:r>
              <a:rPr lang="en-US" altLang="ja-JP" dirty="0"/>
              <a:t>2 </a:t>
            </a:r>
            <a:r>
              <a:rPr lang="ja-JP" altLang="en-US" dirty="0"/>
              <a:t>レベル</a:t>
            </a:r>
          </a:p>
          <a:p>
            <a:pPr lvl="2"/>
            <a:r>
              <a:rPr lang="ja-JP" altLang="en-US" dirty="0"/>
              <a:t>第 </a:t>
            </a:r>
            <a:r>
              <a:rPr lang="en-US" altLang="ja-JP" dirty="0"/>
              <a:t>3 </a:t>
            </a:r>
            <a:r>
              <a:rPr lang="ja-JP" altLang="en-US" dirty="0"/>
              <a:t>レベル</a:t>
            </a:r>
          </a:p>
          <a:p>
            <a:pPr lvl="3"/>
            <a:r>
              <a:rPr lang="ja-JP" altLang="en-US" dirty="0"/>
              <a:t>第 </a:t>
            </a:r>
            <a:r>
              <a:rPr lang="en-US" altLang="ja-JP" dirty="0"/>
              <a:t>4 </a:t>
            </a:r>
            <a:r>
              <a:rPr lang="ja-JP" altLang="en-US" dirty="0"/>
              <a:t>レベル</a:t>
            </a:r>
          </a:p>
          <a:p>
            <a:pPr lvl="4"/>
            <a:r>
              <a:rPr lang="ja-JP" altLang="en-US" dirty="0"/>
              <a:t>第 </a:t>
            </a:r>
            <a:r>
              <a:rPr lang="en-US" altLang="ja-JP" dirty="0"/>
              <a:t>5 </a:t>
            </a:r>
            <a:r>
              <a:rPr lang="ja-JP" altLang="en-US" dirty="0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04416B-1C98-4DE3-9900-0F96257BFC79}" type="datetime1">
              <a:rPr lang="ja-JP" altLang="en-US" smtClean="0"/>
              <a:t>2026/9/22</a:t>
            </a:fld>
            <a:endParaRPr lang="ja-JP" altLang="en-US" dirty="0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 dirty="0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C49085-5BDD-4F38-85C4-5829F709CDD2}" type="slidenum">
              <a:rPr lang="ja-JP" altLang="en-US"/>
              <a:pPr>
                <a:defRPr/>
              </a:pPr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1432057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963084" y="4407349"/>
            <a:ext cx="10363200" cy="1362075"/>
          </a:xfrm>
        </p:spPr>
        <p:txBody>
          <a:bodyPr anchor="t"/>
          <a:lstStyle>
            <a:lvl1pPr algn="l">
              <a:defRPr sz="4923" b="1" cap="all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963084" y="2906741"/>
            <a:ext cx="10363200" cy="1500187"/>
          </a:xfrm>
        </p:spPr>
        <p:txBody>
          <a:bodyPr anchor="b"/>
          <a:lstStyle>
            <a:lvl1pPr marL="0" indent="0">
              <a:buNone/>
              <a:defRPr sz="2462">
                <a:solidFill>
                  <a:schemeClr val="tx1">
                    <a:tint val="75000"/>
                  </a:schemeClr>
                </a:solidFill>
              </a:defRPr>
            </a:lvl1pPr>
            <a:lvl2pPr marL="562718" indent="0">
              <a:buNone/>
              <a:defRPr sz="2215">
                <a:solidFill>
                  <a:schemeClr val="tx1">
                    <a:tint val="75000"/>
                  </a:schemeClr>
                </a:solidFill>
              </a:defRPr>
            </a:lvl2pPr>
            <a:lvl3pPr marL="1125437" indent="0">
              <a:buNone/>
              <a:defRPr sz="1969">
                <a:solidFill>
                  <a:schemeClr val="tx1">
                    <a:tint val="75000"/>
                  </a:schemeClr>
                </a:solidFill>
              </a:defRPr>
            </a:lvl3pPr>
            <a:lvl4pPr marL="1688155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4pPr>
            <a:lvl5pPr marL="2250874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5pPr>
            <a:lvl6pPr marL="2813593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6pPr>
            <a:lvl7pPr marL="3376311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7pPr>
            <a:lvl8pPr marL="3939029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8pPr>
            <a:lvl9pPr marL="4501748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D39130-A77C-4AF9-90C4-4FBEABFCA9D5}" type="datetime1">
              <a:rPr lang="ja-JP" altLang="en-US" smtClean="0"/>
              <a:t>2026/9/22</a:t>
            </a:fld>
            <a:endParaRPr lang="ja-JP" altLang="en-US" dirty="0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 dirty="0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1B7E5C-B512-4D8A-A11D-57052544BB58}" type="slidenum">
              <a:rPr lang="ja-JP" altLang="en-US"/>
              <a:pPr>
                <a:defRPr/>
              </a:pPr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5235752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609600" y="1600225"/>
            <a:ext cx="5384800" cy="4525963"/>
          </a:xfrm>
        </p:spPr>
        <p:txBody>
          <a:bodyPr/>
          <a:lstStyle>
            <a:lvl1pPr>
              <a:defRPr sz="3446"/>
            </a:lvl1pPr>
            <a:lvl2pPr>
              <a:defRPr sz="2954"/>
            </a:lvl2pPr>
            <a:lvl3pPr>
              <a:defRPr sz="2462"/>
            </a:lvl3pPr>
            <a:lvl4pPr>
              <a:defRPr sz="2215"/>
            </a:lvl4pPr>
            <a:lvl5pPr>
              <a:defRPr sz="2215"/>
            </a:lvl5pPr>
            <a:lvl6pPr>
              <a:defRPr sz="2215"/>
            </a:lvl6pPr>
            <a:lvl7pPr>
              <a:defRPr sz="2215"/>
            </a:lvl7pPr>
            <a:lvl8pPr>
              <a:defRPr sz="2215"/>
            </a:lvl8pPr>
            <a:lvl9pPr>
              <a:defRPr sz="2215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6197600" y="1600225"/>
            <a:ext cx="5384800" cy="4525963"/>
          </a:xfrm>
        </p:spPr>
        <p:txBody>
          <a:bodyPr/>
          <a:lstStyle>
            <a:lvl1pPr>
              <a:defRPr sz="3446"/>
            </a:lvl1pPr>
            <a:lvl2pPr>
              <a:defRPr sz="2954"/>
            </a:lvl2pPr>
            <a:lvl3pPr>
              <a:defRPr sz="2462"/>
            </a:lvl3pPr>
            <a:lvl4pPr>
              <a:defRPr sz="2215"/>
            </a:lvl4pPr>
            <a:lvl5pPr>
              <a:defRPr sz="2215"/>
            </a:lvl5pPr>
            <a:lvl6pPr>
              <a:defRPr sz="2215"/>
            </a:lvl6pPr>
            <a:lvl7pPr>
              <a:defRPr sz="2215"/>
            </a:lvl7pPr>
            <a:lvl8pPr>
              <a:defRPr sz="2215"/>
            </a:lvl8pPr>
            <a:lvl9pPr>
              <a:defRPr sz="2215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906160-C614-4E98-8A72-8F1FC476FDE6}" type="datetime1">
              <a:rPr lang="ja-JP" altLang="en-US" smtClean="0"/>
              <a:t>2026/9/22</a:t>
            </a:fld>
            <a:endParaRPr lang="ja-JP" altLang="en-US" dirty="0"/>
          </a:p>
        </p:txBody>
      </p:sp>
      <p:sp>
        <p:nvSpPr>
          <p:cNvPr id="6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 dirty="0"/>
          </a:p>
        </p:txBody>
      </p:sp>
      <p:sp>
        <p:nvSpPr>
          <p:cNvPr id="7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E8329D-63AB-46D5-A33E-4E4021525C8F}" type="slidenum">
              <a:rPr lang="ja-JP" altLang="en-US"/>
              <a:pPr>
                <a:defRPr/>
              </a:pPr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7930987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954" b="1"/>
            </a:lvl1pPr>
            <a:lvl2pPr marL="562718" indent="0">
              <a:buNone/>
              <a:defRPr sz="2462" b="1"/>
            </a:lvl2pPr>
            <a:lvl3pPr marL="1125437" indent="0">
              <a:buNone/>
              <a:defRPr sz="2215" b="1"/>
            </a:lvl3pPr>
            <a:lvl4pPr marL="1688155" indent="0">
              <a:buNone/>
              <a:defRPr sz="1969" b="1"/>
            </a:lvl4pPr>
            <a:lvl5pPr marL="2250874" indent="0">
              <a:buNone/>
              <a:defRPr sz="1969" b="1"/>
            </a:lvl5pPr>
            <a:lvl6pPr marL="2813593" indent="0">
              <a:buNone/>
              <a:defRPr sz="1969" b="1"/>
            </a:lvl6pPr>
            <a:lvl7pPr marL="3376311" indent="0">
              <a:buNone/>
              <a:defRPr sz="1969" b="1"/>
            </a:lvl7pPr>
            <a:lvl8pPr marL="3939029" indent="0">
              <a:buNone/>
              <a:defRPr sz="1969" b="1"/>
            </a:lvl8pPr>
            <a:lvl9pPr marL="4501748" indent="0">
              <a:buNone/>
              <a:defRPr sz="1969" b="1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954"/>
            </a:lvl1pPr>
            <a:lvl2pPr>
              <a:defRPr sz="2462"/>
            </a:lvl2pPr>
            <a:lvl3pPr>
              <a:defRPr sz="2215"/>
            </a:lvl3pPr>
            <a:lvl4pPr>
              <a:defRPr sz="1969"/>
            </a:lvl4pPr>
            <a:lvl5pPr>
              <a:defRPr sz="1969"/>
            </a:lvl5pPr>
            <a:lvl6pPr>
              <a:defRPr sz="1969"/>
            </a:lvl6pPr>
            <a:lvl7pPr>
              <a:defRPr sz="1969"/>
            </a:lvl7pPr>
            <a:lvl8pPr>
              <a:defRPr sz="1969"/>
            </a:lvl8pPr>
            <a:lvl9pPr>
              <a:defRPr sz="1969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6193372" y="1535113"/>
            <a:ext cx="5389034" cy="639762"/>
          </a:xfrm>
        </p:spPr>
        <p:txBody>
          <a:bodyPr anchor="b"/>
          <a:lstStyle>
            <a:lvl1pPr marL="0" indent="0">
              <a:buNone/>
              <a:defRPr sz="2954" b="1"/>
            </a:lvl1pPr>
            <a:lvl2pPr marL="562718" indent="0">
              <a:buNone/>
              <a:defRPr sz="2462" b="1"/>
            </a:lvl2pPr>
            <a:lvl3pPr marL="1125437" indent="0">
              <a:buNone/>
              <a:defRPr sz="2215" b="1"/>
            </a:lvl3pPr>
            <a:lvl4pPr marL="1688155" indent="0">
              <a:buNone/>
              <a:defRPr sz="1969" b="1"/>
            </a:lvl4pPr>
            <a:lvl5pPr marL="2250874" indent="0">
              <a:buNone/>
              <a:defRPr sz="1969" b="1"/>
            </a:lvl5pPr>
            <a:lvl6pPr marL="2813593" indent="0">
              <a:buNone/>
              <a:defRPr sz="1969" b="1"/>
            </a:lvl6pPr>
            <a:lvl7pPr marL="3376311" indent="0">
              <a:buNone/>
              <a:defRPr sz="1969" b="1"/>
            </a:lvl7pPr>
            <a:lvl8pPr marL="3939029" indent="0">
              <a:buNone/>
              <a:defRPr sz="1969" b="1"/>
            </a:lvl8pPr>
            <a:lvl9pPr marL="4501748" indent="0">
              <a:buNone/>
              <a:defRPr sz="1969" b="1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6193372" y="2174875"/>
            <a:ext cx="5389034" cy="3951288"/>
          </a:xfrm>
        </p:spPr>
        <p:txBody>
          <a:bodyPr/>
          <a:lstStyle>
            <a:lvl1pPr>
              <a:defRPr sz="2954"/>
            </a:lvl1pPr>
            <a:lvl2pPr>
              <a:defRPr sz="2462"/>
            </a:lvl2pPr>
            <a:lvl3pPr>
              <a:defRPr sz="2215"/>
            </a:lvl3pPr>
            <a:lvl4pPr>
              <a:defRPr sz="1969"/>
            </a:lvl4pPr>
            <a:lvl5pPr>
              <a:defRPr sz="1969"/>
            </a:lvl5pPr>
            <a:lvl6pPr>
              <a:defRPr sz="1969"/>
            </a:lvl6pPr>
            <a:lvl7pPr>
              <a:defRPr sz="1969"/>
            </a:lvl7pPr>
            <a:lvl8pPr>
              <a:defRPr sz="1969"/>
            </a:lvl8pPr>
            <a:lvl9pPr>
              <a:defRPr sz="1969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7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A5D0C5-DC1B-4B90-AB67-9A49EB379BC1}" type="datetime1">
              <a:rPr lang="ja-JP" altLang="en-US" smtClean="0"/>
              <a:t>2026/9/22</a:t>
            </a:fld>
            <a:endParaRPr lang="ja-JP" altLang="en-US" dirty="0"/>
          </a:p>
        </p:txBody>
      </p:sp>
      <p:sp>
        <p:nvSpPr>
          <p:cNvPr id="8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 dirty="0"/>
          </a:p>
        </p:txBody>
      </p:sp>
      <p:sp>
        <p:nvSpPr>
          <p:cNvPr id="9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9E509B-1CB7-41CA-8DCC-C2171783FE9E}" type="slidenum">
              <a:rPr lang="ja-JP" altLang="en-US"/>
              <a:pPr>
                <a:defRPr/>
              </a:pPr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5160563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DFF02C-BDD3-4C54-BAC6-D0121E45919D}" type="datetime1">
              <a:rPr lang="ja-JP" altLang="en-US" smtClean="0"/>
              <a:t>2026/9/22</a:t>
            </a:fld>
            <a:endParaRPr lang="ja-JP" altLang="en-US" dirty="0"/>
          </a:p>
        </p:txBody>
      </p:sp>
      <p:sp>
        <p:nvSpPr>
          <p:cNvPr id="4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 dirty="0"/>
          </a:p>
        </p:txBody>
      </p:sp>
      <p:sp>
        <p:nvSpPr>
          <p:cNvPr id="5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2471FC-F096-43F6-8AF0-B3669FFB21DD}" type="slidenum">
              <a:rPr lang="ja-JP" altLang="en-US"/>
              <a:pPr>
                <a:defRPr/>
              </a:pPr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2096693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89A079-FF31-4CC7-BC4E-738E72F6FFF2}" type="datetime1">
              <a:rPr lang="ja-JP" altLang="en-US" smtClean="0"/>
              <a:t>2026/9/22</a:t>
            </a:fld>
            <a:endParaRPr lang="ja-JP" altLang="en-US" dirty="0"/>
          </a:p>
        </p:txBody>
      </p:sp>
      <p:sp>
        <p:nvSpPr>
          <p:cNvPr id="3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 dirty="0"/>
          </a:p>
        </p:txBody>
      </p:sp>
      <p:sp>
        <p:nvSpPr>
          <p:cNvPr id="4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E84A42-2E93-4801-BE3D-A6CCA6F8877C}" type="slidenum">
              <a:rPr lang="ja-JP" altLang="en-US"/>
              <a:pPr>
                <a:defRPr/>
              </a:pPr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8946568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084" cy="1162050"/>
          </a:xfrm>
        </p:spPr>
        <p:txBody>
          <a:bodyPr anchor="b"/>
          <a:lstStyle>
            <a:lvl1pPr algn="l">
              <a:defRPr sz="2462" b="1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4766736" y="273076"/>
            <a:ext cx="6815666" cy="5853113"/>
          </a:xfrm>
        </p:spPr>
        <p:txBody>
          <a:bodyPr/>
          <a:lstStyle>
            <a:lvl1pPr>
              <a:defRPr sz="3939"/>
            </a:lvl1pPr>
            <a:lvl2pPr>
              <a:defRPr sz="3446"/>
            </a:lvl2pPr>
            <a:lvl3pPr>
              <a:defRPr sz="2954"/>
            </a:lvl3pPr>
            <a:lvl4pPr>
              <a:defRPr sz="2462"/>
            </a:lvl4pPr>
            <a:lvl5pPr>
              <a:defRPr sz="2462"/>
            </a:lvl5pPr>
            <a:lvl6pPr>
              <a:defRPr sz="2462"/>
            </a:lvl6pPr>
            <a:lvl7pPr>
              <a:defRPr sz="2462"/>
            </a:lvl7pPr>
            <a:lvl8pPr>
              <a:defRPr sz="2462"/>
            </a:lvl8pPr>
            <a:lvl9pPr>
              <a:defRPr sz="2462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609600" y="1435123"/>
            <a:ext cx="4011084" cy="4691063"/>
          </a:xfrm>
        </p:spPr>
        <p:txBody>
          <a:bodyPr/>
          <a:lstStyle>
            <a:lvl1pPr marL="0" indent="0">
              <a:buNone/>
              <a:defRPr sz="1723"/>
            </a:lvl1pPr>
            <a:lvl2pPr marL="562718" indent="0">
              <a:buNone/>
              <a:defRPr sz="1477"/>
            </a:lvl2pPr>
            <a:lvl3pPr marL="1125437" indent="0">
              <a:buNone/>
              <a:defRPr sz="1231"/>
            </a:lvl3pPr>
            <a:lvl4pPr marL="1688155" indent="0">
              <a:buNone/>
              <a:defRPr sz="1108"/>
            </a:lvl4pPr>
            <a:lvl5pPr marL="2250874" indent="0">
              <a:buNone/>
              <a:defRPr sz="1108"/>
            </a:lvl5pPr>
            <a:lvl6pPr marL="2813593" indent="0">
              <a:buNone/>
              <a:defRPr sz="1108"/>
            </a:lvl6pPr>
            <a:lvl7pPr marL="3376311" indent="0">
              <a:buNone/>
              <a:defRPr sz="1108"/>
            </a:lvl7pPr>
            <a:lvl8pPr marL="3939029" indent="0">
              <a:buNone/>
              <a:defRPr sz="1108"/>
            </a:lvl8pPr>
            <a:lvl9pPr marL="4501748" indent="0">
              <a:buNone/>
              <a:defRPr sz="1108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5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1098CF-60F5-4C58-A3E1-2A929E9A7A96}" type="datetime1">
              <a:rPr lang="ja-JP" altLang="en-US" smtClean="0"/>
              <a:t>2026/9/22</a:t>
            </a:fld>
            <a:endParaRPr lang="ja-JP" altLang="en-US" dirty="0"/>
          </a:p>
        </p:txBody>
      </p:sp>
      <p:sp>
        <p:nvSpPr>
          <p:cNvPr id="6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 dirty="0"/>
          </a:p>
        </p:txBody>
      </p:sp>
      <p:sp>
        <p:nvSpPr>
          <p:cNvPr id="7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B6D75A-57AD-44B1-B65A-CC453D88D425}" type="slidenum">
              <a:rPr lang="ja-JP" altLang="en-US"/>
              <a:pPr>
                <a:defRPr/>
              </a:pPr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744005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462" b="1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939"/>
            </a:lvl1pPr>
            <a:lvl2pPr marL="562718" indent="0">
              <a:buNone/>
              <a:defRPr sz="3446"/>
            </a:lvl2pPr>
            <a:lvl3pPr marL="1125437" indent="0">
              <a:buNone/>
              <a:defRPr sz="2954"/>
            </a:lvl3pPr>
            <a:lvl4pPr marL="1688155" indent="0">
              <a:buNone/>
              <a:defRPr sz="2462"/>
            </a:lvl4pPr>
            <a:lvl5pPr marL="2250874" indent="0">
              <a:buNone/>
              <a:defRPr sz="2462"/>
            </a:lvl5pPr>
            <a:lvl6pPr marL="2813593" indent="0">
              <a:buNone/>
              <a:defRPr sz="2462"/>
            </a:lvl6pPr>
            <a:lvl7pPr marL="3376311" indent="0">
              <a:buNone/>
              <a:defRPr sz="2462"/>
            </a:lvl7pPr>
            <a:lvl8pPr marL="3939029" indent="0">
              <a:buNone/>
              <a:defRPr sz="2462"/>
            </a:lvl8pPr>
            <a:lvl9pPr marL="4501748" indent="0">
              <a:buNone/>
              <a:defRPr sz="2462"/>
            </a:lvl9pPr>
          </a:lstStyle>
          <a:p>
            <a:pPr lvl="0"/>
            <a:r>
              <a:rPr lang="ja-JP" altLang="en-US" noProof="0" dirty="0"/>
              <a:t>アイコンをクリックして図を追加</a:t>
            </a:r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723"/>
            </a:lvl1pPr>
            <a:lvl2pPr marL="562718" indent="0">
              <a:buNone/>
              <a:defRPr sz="1477"/>
            </a:lvl2pPr>
            <a:lvl3pPr marL="1125437" indent="0">
              <a:buNone/>
              <a:defRPr sz="1231"/>
            </a:lvl3pPr>
            <a:lvl4pPr marL="1688155" indent="0">
              <a:buNone/>
              <a:defRPr sz="1108"/>
            </a:lvl4pPr>
            <a:lvl5pPr marL="2250874" indent="0">
              <a:buNone/>
              <a:defRPr sz="1108"/>
            </a:lvl5pPr>
            <a:lvl6pPr marL="2813593" indent="0">
              <a:buNone/>
              <a:defRPr sz="1108"/>
            </a:lvl6pPr>
            <a:lvl7pPr marL="3376311" indent="0">
              <a:buNone/>
              <a:defRPr sz="1108"/>
            </a:lvl7pPr>
            <a:lvl8pPr marL="3939029" indent="0">
              <a:buNone/>
              <a:defRPr sz="1108"/>
            </a:lvl8pPr>
            <a:lvl9pPr marL="4501748" indent="0">
              <a:buNone/>
              <a:defRPr sz="1108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5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8AEF71-48B9-49DF-B40E-D6E399FD4C0A}" type="datetime1">
              <a:rPr lang="ja-JP" altLang="en-US" smtClean="0"/>
              <a:t>2026/9/22</a:t>
            </a:fld>
            <a:endParaRPr lang="ja-JP" altLang="en-US" dirty="0"/>
          </a:p>
        </p:txBody>
      </p:sp>
      <p:sp>
        <p:nvSpPr>
          <p:cNvPr id="6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 dirty="0"/>
          </a:p>
        </p:txBody>
      </p:sp>
      <p:sp>
        <p:nvSpPr>
          <p:cNvPr id="7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123A10-8F85-43A8-A4B1-78B1283C8CAF}" type="slidenum">
              <a:rPr lang="ja-JP" altLang="en-US"/>
              <a:pPr>
                <a:defRPr/>
              </a:pPr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3750042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7E2549-487E-4E71-912F-44FCF1EC789D}" type="datetime1">
              <a:rPr lang="ja-JP" altLang="en-US" smtClean="0"/>
              <a:t>2026/9/22</a:t>
            </a:fld>
            <a:endParaRPr lang="ja-JP" altLang="en-US" dirty="0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 dirty="0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A564A9-EC9E-4609-857D-211584C6AB0A}" type="slidenum">
              <a:rPr lang="ja-JP" altLang="en-US"/>
              <a:pPr>
                <a:defRPr/>
              </a:pPr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282252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8839200" y="274662"/>
            <a:ext cx="2743200" cy="5851525"/>
          </a:xfrm>
        </p:spPr>
        <p:txBody>
          <a:bodyPr vert="eaVert"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609600" y="274662"/>
            <a:ext cx="8026400" cy="5851525"/>
          </a:xfrm>
        </p:spPr>
        <p:txBody>
          <a:bodyPr vert="eaVert"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D1B5A0-9434-4CA1-B7D8-89ADF42CBF22}" type="datetime1">
              <a:rPr lang="ja-JP" altLang="en-US" smtClean="0"/>
              <a:t>2026/9/22</a:t>
            </a:fld>
            <a:endParaRPr lang="ja-JP" altLang="en-US" dirty="0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 dirty="0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F8A2C9-FFBB-4335-8216-825B15035C66}" type="slidenum">
              <a:rPr lang="ja-JP" altLang="en-US"/>
              <a:pPr>
                <a:defRPr/>
              </a:pPr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476771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F57581-CD52-4CDB-8595-97A0FCA9D639}" type="datetime1">
              <a:rPr lang="ja-JP" altLang="en-US" smtClean="0"/>
              <a:t>2026/9/22</a:t>
            </a:fld>
            <a:endParaRPr lang="ja-JP" altLang="en-US" dirty="0"/>
          </a:p>
        </p:txBody>
      </p:sp>
      <p:sp>
        <p:nvSpPr>
          <p:cNvPr id="3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 dirty="0"/>
          </a:p>
        </p:txBody>
      </p:sp>
      <p:sp>
        <p:nvSpPr>
          <p:cNvPr id="4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808AA9-4AB5-444B-B666-03A1987B1FAF}" type="slidenum">
              <a:rPr lang="ja-JP" altLang="en-US"/>
              <a:pPr>
                <a:defRPr/>
              </a:pPr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07565716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914400" y="2130801"/>
            <a:ext cx="10363200" cy="1470025"/>
          </a:xfrm>
        </p:spPr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627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254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881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25087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8135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3763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9390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5017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ja-JP" altLang="en-US"/>
              <a:t>マスタ サブタイトルの書式設定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235B21-2174-4451-B0CB-9402D9643594}" type="datetime1">
              <a:rPr lang="ja-JP" altLang="en-US" smtClean="0"/>
              <a:t>2026/9/22</a:t>
            </a:fld>
            <a:endParaRPr lang="ja-JP" altLang="en-US" dirty="0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 dirty="0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3B3D1D-BE85-4770-8973-DAF164510AA1}" type="slidenum">
              <a:rPr lang="ja-JP" altLang="en-US"/>
              <a:pPr>
                <a:defRPr/>
              </a:pPr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63391874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>
            <a:lvl2pPr>
              <a:buFont typeface="Wingdings" pitchFamily="2" charset="2"/>
              <a:buChar char="p"/>
              <a:defRPr/>
            </a:lvl2pPr>
            <a:lvl3pPr>
              <a:defRPr sz="1969"/>
            </a:lvl3pPr>
            <a:lvl4pPr>
              <a:defRPr sz="1723"/>
            </a:lvl4pPr>
            <a:lvl5pPr>
              <a:defRPr sz="1723"/>
            </a:lvl5pPr>
          </a:lstStyle>
          <a:p>
            <a:pPr lvl="0"/>
            <a:r>
              <a:rPr lang="ja-JP" altLang="en-US" dirty="0"/>
              <a:t>マスタ テキストの書式設定</a:t>
            </a:r>
          </a:p>
          <a:p>
            <a:pPr lvl="1"/>
            <a:r>
              <a:rPr lang="ja-JP" altLang="en-US" dirty="0"/>
              <a:t>第 </a:t>
            </a:r>
            <a:r>
              <a:rPr lang="en-US" altLang="ja-JP" dirty="0"/>
              <a:t>2 </a:t>
            </a:r>
            <a:r>
              <a:rPr lang="ja-JP" altLang="en-US" dirty="0"/>
              <a:t>レベル</a:t>
            </a:r>
          </a:p>
          <a:p>
            <a:pPr lvl="2"/>
            <a:r>
              <a:rPr lang="ja-JP" altLang="en-US" dirty="0"/>
              <a:t>第 </a:t>
            </a:r>
            <a:r>
              <a:rPr lang="en-US" altLang="ja-JP" dirty="0"/>
              <a:t>3 </a:t>
            </a:r>
            <a:r>
              <a:rPr lang="ja-JP" altLang="en-US" dirty="0"/>
              <a:t>レベル</a:t>
            </a:r>
          </a:p>
          <a:p>
            <a:pPr lvl="3"/>
            <a:r>
              <a:rPr lang="ja-JP" altLang="en-US" dirty="0"/>
              <a:t>第 </a:t>
            </a:r>
            <a:r>
              <a:rPr lang="en-US" altLang="ja-JP" dirty="0"/>
              <a:t>4 </a:t>
            </a:r>
            <a:r>
              <a:rPr lang="ja-JP" altLang="en-US" dirty="0"/>
              <a:t>レベル</a:t>
            </a:r>
          </a:p>
          <a:p>
            <a:pPr lvl="4"/>
            <a:r>
              <a:rPr lang="ja-JP" altLang="en-US" dirty="0"/>
              <a:t>第 </a:t>
            </a:r>
            <a:r>
              <a:rPr lang="en-US" altLang="ja-JP" dirty="0"/>
              <a:t>5 </a:t>
            </a:r>
            <a:r>
              <a:rPr lang="ja-JP" altLang="en-US" dirty="0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52FBD0-99CB-40D1-AB88-F46F7C11C311}" type="datetime1">
              <a:rPr lang="ja-JP" altLang="en-US" smtClean="0"/>
              <a:t>2026/9/22</a:t>
            </a:fld>
            <a:endParaRPr lang="ja-JP" altLang="en-US" dirty="0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 dirty="0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C49085-5BDD-4F38-85C4-5829F709CDD2}" type="slidenum">
              <a:rPr lang="ja-JP" altLang="en-US"/>
              <a:pPr>
                <a:defRPr/>
              </a:pPr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3538969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963084" y="4407279"/>
            <a:ext cx="10363200" cy="1362075"/>
          </a:xfrm>
        </p:spPr>
        <p:txBody>
          <a:bodyPr anchor="t"/>
          <a:lstStyle>
            <a:lvl1pPr algn="l">
              <a:defRPr sz="4923" b="1" cap="all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963084" y="2906741"/>
            <a:ext cx="10363200" cy="1500187"/>
          </a:xfrm>
        </p:spPr>
        <p:txBody>
          <a:bodyPr anchor="b"/>
          <a:lstStyle>
            <a:lvl1pPr marL="0" indent="0">
              <a:buNone/>
              <a:defRPr sz="2462">
                <a:solidFill>
                  <a:schemeClr val="tx1">
                    <a:tint val="75000"/>
                  </a:schemeClr>
                </a:solidFill>
              </a:defRPr>
            </a:lvl1pPr>
            <a:lvl2pPr marL="562718" indent="0">
              <a:buNone/>
              <a:defRPr sz="2215">
                <a:solidFill>
                  <a:schemeClr val="tx1">
                    <a:tint val="75000"/>
                  </a:schemeClr>
                </a:solidFill>
              </a:defRPr>
            </a:lvl2pPr>
            <a:lvl3pPr marL="1125437" indent="0">
              <a:buNone/>
              <a:defRPr sz="1969">
                <a:solidFill>
                  <a:schemeClr val="tx1">
                    <a:tint val="75000"/>
                  </a:schemeClr>
                </a:solidFill>
              </a:defRPr>
            </a:lvl3pPr>
            <a:lvl4pPr marL="1688155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4pPr>
            <a:lvl5pPr marL="2250874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5pPr>
            <a:lvl6pPr marL="2813593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6pPr>
            <a:lvl7pPr marL="3376311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7pPr>
            <a:lvl8pPr marL="3939029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8pPr>
            <a:lvl9pPr marL="4501748" indent="0">
              <a:buNone/>
              <a:defRPr sz="17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DDE4D0-9F24-4254-BF8B-06934DB2225B}" type="datetime1">
              <a:rPr lang="ja-JP" altLang="en-US" smtClean="0"/>
              <a:t>2026/9/22</a:t>
            </a:fld>
            <a:endParaRPr lang="ja-JP" altLang="en-US" dirty="0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 dirty="0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1B7E5C-B512-4D8A-A11D-57052544BB58}" type="slidenum">
              <a:rPr lang="ja-JP" altLang="en-US"/>
              <a:pPr>
                <a:defRPr/>
              </a:pPr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8195432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609600" y="1600225"/>
            <a:ext cx="5384800" cy="4525963"/>
          </a:xfrm>
        </p:spPr>
        <p:txBody>
          <a:bodyPr/>
          <a:lstStyle>
            <a:lvl1pPr>
              <a:defRPr sz="3446"/>
            </a:lvl1pPr>
            <a:lvl2pPr>
              <a:defRPr sz="2954"/>
            </a:lvl2pPr>
            <a:lvl3pPr>
              <a:defRPr sz="2462"/>
            </a:lvl3pPr>
            <a:lvl4pPr>
              <a:defRPr sz="2215"/>
            </a:lvl4pPr>
            <a:lvl5pPr>
              <a:defRPr sz="2215"/>
            </a:lvl5pPr>
            <a:lvl6pPr>
              <a:defRPr sz="2215"/>
            </a:lvl6pPr>
            <a:lvl7pPr>
              <a:defRPr sz="2215"/>
            </a:lvl7pPr>
            <a:lvl8pPr>
              <a:defRPr sz="2215"/>
            </a:lvl8pPr>
            <a:lvl9pPr>
              <a:defRPr sz="2215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6197600" y="1600225"/>
            <a:ext cx="5384800" cy="4525963"/>
          </a:xfrm>
        </p:spPr>
        <p:txBody>
          <a:bodyPr/>
          <a:lstStyle>
            <a:lvl1pPr>
              <a:defRPr sz="3446"/>
            </a:lvl1pPr>
            <a:lvl2pPr>
              <a:defRPr sz="2954"/>
            </a:lvl2pPr>
            <a:lvl3pPr>
              <a:defRPr sz="2462"/>
            </a:lvl3pPr>
            <a:lvl4pPr>
              <a:defRPr sz="2215"/>
            </a:lvl4pPr>
            <a:lvl5pPr>
              <a:defRPr sz="2215"/>
            </a:lvl5pPr>
            <a:lvl6pPr>
              <a:defRPr sz="2215"/>
            </a:lvl6pPr>
            <a:lvl7pPr>
              <a:defRPr sz="2215"/>
            </a:lvl7pPr>
            <a:lvl8pPr>
              <a:defRPr sz="2215"/>
            </a:lvl8pPr>
            <a:lvl9pPr>
              <a:defRPr sz="2215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14D5D9-3B58-4A11-816C-47FB0F1605F0}" type="datetime1">
              <a:rPr lang="ja-JP" altLang="en-US" smtClean="0"/>
              <a:t>2026/9/22</a:t>
            </a:fld>
            <a:endParaRPr lang="ja-JP" altLang="en-US" dirty="0"/>
          </a:p>
        </p:txBody>
      </p:sp>
      <p:sp>
        <p:nvSpPr>
          <p:cNvPr id="6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 dirty="0"/>
          </a:p>
        </p:txBody>
      </p:sp>
      <p:sp>
        <p:nvSpPr>
          <p:cNvPr id="7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E8329D-63AB-46D5-A33E-4E4021525C8F}" type="slidenum">
              <a:rPr lang="ja-JP" altLang="en-US"/>
              <a:pPr>
                <a:defRPr/>
              </a:pPr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60176614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954" b="1"/>
            </a:lvl1pPr>
            <a:lvl2pPr marL="562718" indent="0">
              <a:buNone/>
              <a:defRPr sz="2462" b="1"/>
            </a:lvl2pPr>
            <a:lvl3pPr marL="1125437" indent="0">
              <a:buNone/>
              <a:defRPr sz="2215" b="1"/>
            </a:lvl3pPr>
            <a:lvl4pPr marL="1688155" indent="0">
              <a:buNone/>
              <a:defRPr sz="1969" b="1"/>
            </a:lvl4pPr>
            <a:lvl5pPr marL="2250874" indent="0">
              <a:buNone/>
              <a:defRPr sz="1969" b="1"/>
            </a:lvl5pPr>
            <a:lvl6pPr marL="2813593" indent="0">
              <a:buNone/>
              <a:defRPr sz="1969" b="1"/>
            </a:lvl6pPr>
            <a:lvl7pPr marL="3376311" indent="0">
              <a:buNone/>
              <a:defRPr sz="1969" b="1"/>
            </a:lvl7pPr>
            <a:lvl8pPr marL="3939029" indent="0">
              <a:buNone/>
              <a:defRPr sz="1969" b="1"/>
            </a:lvl8pPr>
            <a:lvl9pPr marL="4501748" indent="0">
              <a:buNone/>
              <a:defRPr sz="1969" b="1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954"/>
            </a:lvl1pPr>
            <a:lvl2pPr>
              <a:defRPr sz="2462"/>
            </a:lvl2pPr>
            <a:lvl3pPr>
              <a:defRPr sz="2215"/>
            </a:lvl3pPr>
            <a:lvl4pPr>
              <a:defRPr sz="1969"/>
            </a:lvl4pPr>
            <a:lvl5pPr>
              <a:defRPr sz="1969"/>
            </a:lvl5pPr>
            <a:lvl6pPr>
              <a:defRPr sz="1969"/>
            </a:lvl6pPr>
            <a:lvl7pPr>
              <a:defRPr sz="1969"/>
            </a:lvl7pPr>
            <a:lvl8pPr>
              <a:defRPr sz="1969"/>
            </a:lvl8pPr>
            <a:lvl9pPr>
              <a:defRPr sz="1969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6193372" y="1535113"/>
            <a:ext cx="5389034" cy="639762"/>
          </a:xfrm>
        </p:spPr>
        <p:txBody>
          <a:bodyPr anchor="b"/>
          <a:lstStyle>
            <a:lvl1pPr marL="0" indent="0">
              <a:buNone/>
              <a:defRPr sz="2954" b="1"/>
            </a:lvl1pPr>
            <a:lvl2pPr marL="562718" indent="0">
              <a:buNone/>
              <a:defRPr sz="2462" b="1"/>
            </a:lvl2pPr>
            <a:lvl3pPr marL="1125437" indent="0">
              <a:buNone/>
              <a:defRPr sz="2215" b="1"/>
            </a:lvl3pPr>
            <a:lvl4pPr marL="1688155" indent="0">
              <a:buNone/>
              <a:defRPr sz="1969" b="1"/>
            </a:lvl4pPr>
            <a:lvl5pPr marL="2250874" indent="0">
              <a:buNone/>
              <a:defRPr sz="1969" b="1"/>
            </a:lvl5pPr>
            <a:lvl6pPr marL="2813593" indent="0">
              <a:buNone/>
              <a:defRPr sz="1969" b="1"/>
            </a:lvl6pPr>
            <a:lvl7pPr marL="3376311" indent="0">
              <a:buNone/>
              <a:defRPr sz="1969" b="1"/>
            </a:lvl7pPr>
            <a:lvl8pPr marL="3939029" indent="0">
              <a:buNone/>
              <a:defRPr sz="1969" b="1"/>
            </a:lvl8pPr>
            <a:lvl9pPr marL="4501748" indent="0">
              <a:buNone/>
              <a:defRPr sz="1969" b="1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6193372" y="2174875"/>
            <a:ext cx="5389034" cy="3951288"/>
          </a:xfrm>
        </p:spPr>
        <p:txBody>
          <a:bodyPr/>
          <a:lstStyle>
            <a:lvl1pPr>
              <a:defRPr sz="2954"/>
            </a:lvl1pPr>
            <a:lvl2pPr>
              <a:defRPr sz="2462"/>
            </a:lvl2pPr>
            <a:lvl3pPr>
              <a:defRPr sz="2215"/>
            </a:lvl3pPr>
            <a:lvl4pPr>
              <a:defRPr sz="1969"/>
            </a:lvl4pPr>
            <a:lvl5pPr>
              <a:defRPr sz="1969"/>
            </a:lvl5pPr>
            <a:lvl6pPr>
              <a:defRPr sz="1969"/>
            </a:lvl6pPr>
            <a:lvl7pPr>
              <a:defRPr sz="1969"/>
            </a:lvl7pPr>
            <a:lvl8pPr>
              <a:defRPr sz="1969"/>
            </a:lvl8pPr>
            <a:lvl9pPr>
              <a:defRPr sz="1969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7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D37DFA-DFEA-4F6A-93BB-5D5B91E58767}" type="datetime1">
              <a:rPr lang="ja-JP" altLang="en-US" smtClean="0"/>
              <a:t>2026/9/22</a:t>
            </a:fld>
            <a:endParaRPr lang="ja-JP" altLang="en-US" dirty="0"/>
          </a:p>
        </p:txBody>
      </p:sp>
      <p:sp>
        <p:nvSpPr>
          <p:cNvPr id="8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 dirty="0"/>
          </a:p>
        </p:txBody>
      </p:sp>
      <p:sp>
        <p:nvSpPr>
          <p:cNvPr id="9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9E509B-1CB7-41CA-8DCC-C2171783FE9E}" type="slidenum">
              <a:rPr lang="ja-JP" altLang="en-US"/>
              <a:pPr>
                <a:defRPr/>
              </a:pPr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2771918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6C5605-492C-46B2-9939-9793C8E510A3}" type="datetime1">
              <a:rPr lang="ja-JP" altLang="en-US" smtClean="0"/>
              <a:t>2026/9/22</a:t>
            </a:fld>
            <a:endParaRPr lang="ja-JP" altLang="en-US" dirty="0"/>
          </a:p>
        </p:txBody>
      </p:sp>
      <p:sp>
        <p:nvSpPr>
          <p:cNvPr id="4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 dirty="0"/>
          </a:p>
        </p:txBody>
      </p:sp>
      <p:sp>
        <p:nvSpPr>
          <p:cNvPr id="5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2471FC-F096-43F6-8AF0-B3669FFB21DD}" type="slidenum">
              <a:rPr lang="ja-JP" altLang="en-US"/>
              <a:pPr>
                <a:defRPr/>
              </a:pPr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62589240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08E990-8961-4AB7-81DD-B4323F35C0C1}" type="datetime1">
              <a:rPr lang="ja-JP" altLang="en-US" smtClean="0"/>
              <a:t>2026/9/22</a:t>
            </a:fld>
            <a:endParaRPr lang="ja-JP" altLang="en-US" dirty="0"/>
          </a:p>
        </p:txBody>
      </p:sp>
      <p:sp>
        <p:nvSpPr>
          <p:cNvPr id="3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 dirty="0"/>
          </a:p>
        </p:txBody>
      </p:sp>
      <p:sp>
        <p:nvSpPr>
          <p:cNvPr id="4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E84A42-2E93-4801-BE3D-A6CCA6F8877C}" type="slidenum">
              <a:rPr lang="ja-JP" altLang="en-US"/>
              <a:pPr>
                <a:defRPr/>
              </a:pPr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13369695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084" cy="1162050"/>
          </a:xfrm>
        </p:spPr>
        <p:txBody>
          <a:bodyPr anchor="b"/>
          <a:lstStyle>
            <a:lvl1pPr algn="l">
              <a:defRPr sz="2462" b="1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4766736" y="273076"/>
            <a:ext cx="6815666" cy="5853113"/>
          </a:xfrm>
        </p:spPr>
        <p:txBody>
          <a:bodyPr/>
          <a:lstStyle>
            <a:lvl1pPr>
              <a:defRPr sz="3939"/>
            </a:lvl1pPr>
            <a:lvl2pPr>
              <a:defRPr sz="3446"/>
            </a:lvl2pPr>
            <a:lvl3pPr>
              <a:defRPr sz="2954"/>
            </a:lvl3pPr>
            <a:lvl4pPr>
              <a:defRPr sz="2462"/>
            </a:lvl4pPr>
            <a:lvl5pPr>
              <a:defRPr sz="2462"/>
            </a:lvl5pPr>
            <a:lvl6pPr>
              <a:defRPr sz="2462"/>
            </a:lvl6pPr>
            <a:lvl7pPr>
              <a:defRPr sz="2462"/>
            </a:lvl7pPr>
            <a:lvl8pPr>
              <a:defRPr sz="2462"/>
            </a:lvl8pPr>
            <a:lvl9pPr>
              <a:defRPr sz="2462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609600" y="1435123"/>
            <a:ext cx="4011084" cy="4691063"/>
          </a:xfrm>
        </p:spPr>
        <p:txBody>
          <a:bodyPr/>
          <a:lstStyle>
            <a:lvl1pPr marL="0" indent="0">
              <a:buNone/>
              <a:defRPr sz="1723"/>
            </a:lvl1pPr>
            <a:lvl2pPr marL="562718" indent="0">
              <a:buNone/>
              <a:defRPr sz="1477"/>
            </a:lvl2pPr>
            <a:lvl3pPr marL="1125437" indent="0">
              <a:buNone/>
              <a:defRPr sz="1231"/>
            </a:lvl3pPr>
            <a:lvl4pPr marL="1688155" indent="0">
              <a:buNone/>
              <a:defRPr sz="1108"/>
            </a:lvl4pPr>
            <a:lvl5pPr marL="2250874" indent="0">
              <a:buNone/>
              <a:defRPr sz="1108"/>
            </a:lvl5pPr>
            <a:lvl6pPr marL="2813593" indent="0">
              <a:buNone/>
              <a:defRPr sz="1108"/>
            </a:lvl6pPr>
            <a:lvl7pPr marL="3376311" indent="0">
              <a:buNone/>
              <a:defRPr sz="1108"/>
            </a:lvl7pPr>
            <a:lvl8pPr marL="3939029" indent="0">
              <a:buNone/>
              <a:defRPr sz="1108"/>
            </a:lvl8pPr>
            <a:lvl9pPr marL="4501748" indent="0">
              <a:buNone/>
              <a:defRPr sz="1108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5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62F80A-5184-4CDC-AF01-153D669AD88E}" type="datetime1">
              <a:rPr lang="ja-JP" altLang="en-US" smtClean="0"/>
              <a:t>2026/9/22</a:t>
            </a:fld>
            <a:endParaRPr lang="ja-JP" altLang="en-US" dirty="0"/>
          </a:p>
        </p:txBody>
      </p:sp>
      <p:sp>
        <p:nvSpPr>
          <p:cNvPr id="6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 dirty="0"/>
          </a:p>
        </p:txBody>
      </p:sp>
      <p:sp>
        <p:nvSpPr>
          <p:cNvPr id="7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B6D75A-57AD-44B1-B65A-CC453D88D425}" type="slidenum">
              <a:rPr lang="ja-JP" altLang="en-US"/>
              <a:pPr>
                <a:defRPr/>
              </a:pPr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60717328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462" b="1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939"/>
            </a:lvl1pPr>
            <a:lvl2pPr marL="562718" indent="0">
              <a:buNone/>
              <a:defRPr sz="3446"/>
            </a:lvl2pPr>
            <a:lvl3pPr marL="1125437" indent="0">
              <a:buNone/>
              <a:defRPr sz="2954"/>
            </a:lvl3pPr>
            <a:lvl4pPr marL="1688155" indent="0">
              <a:buNone/>
              <a:defRPr sz="2462"/>
            </a:lvl4pPr>
            <a:lvl5pPr marL="2250874" indent="0">
              <a:buNone/>
              <a:defRPr sz="2462"/>
            </a:lvl5pPr>
            <a:lvl6pPr marL="2813593" indent="0">
              <a:buNone/>
              <a:defRPr sz="2462"/>
            </a:lvl6pPr>
            <a:lvl7pPr marL="3376311" indent="0">
              <a:buNone/>
              <a:defRPr sz="2462"/>
            </a:lvl7pPr>
            <a:lvl8pPr marL="3939029" indent="0">
              <a:buNone/>
              <a:defRPr sz="2462"/>
            </a:lvl8pPr>
            <a:lvl9pPr marL="4501748" indent="0">
              <a:buNone/>
              <a:defRPr sz="2462"/>
            </a:lvl9pPr>
          </a:lstStyle>
          <a:p>
            <a:pPr lvl="0"/>
            <a:r>
              <a:rPr lang="ja-JP" altLang="en-US" noProof="0" dirty="0"/>
              <a:t>アイコンをクリックして図を追加</a:t>
            </a:r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723"/>
            </a:lvl1pPr>
            <a:lvl2pPr marL="562718" indent="0">
              <a:buNone/>
              <a:defRPr sz="1477"/>
            </a:lvl2pPr>
            <a:lvl3pPr marL="1125437" indent="0">
              <a:buNone/>
              <a:defRPr sz="1231"/>
            </a:lvl3pPr>
            <a:lvl4pPr marL="1688155" indent="0">
              <a:buNone/>
              <a:defRPr sz="1108"/>
            </a:lvl4pPr>
            <a:lvl5pPr marL="2250874" indent="0">
              <a:buNone/>
              <a:defRPr sz="1108"/>
            </a:lvl5pPr>
            <a:lvl6pPr marL="2813593" indent="0">
              <a:buNone/>
              <a:defRPr sz="1108"/>
            </a:lvl6pPr>
            <a:lvl7pPr marL="3376311" indent="0">
              <a:buNone/>
              <a:defRPr sz="1108"/>
            </a:lvl7pPr>
            <a:lvl8pPr marL="3939029" indent="0">
              <a:buNone/>
              <a:defRPr sz="1108"/>
            </a:lvl8pPr>
            <a:lvl9pPr marL="4501748" indent="0">
              <a:buNone/>
              <a:defRPr sz="1108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5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39F93D-1464-4EB3-B97A-C67A023E8F68}" type="datetime1">
              <a:rPr lang="ja-JP" altLang="en-US" smtClean="0"/>
              <a:t>2026/9/22</a:t>
            </a:fld>
            <a:endParaRPr lang="ja-JP" altLang="en-US" dirty="0"/>
          </a:p>
        </p:txBody>
      </p:sp>
      <p:sp>
        <p:nvSpPr>
          <p:cNvPr id="6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 dirty="0"/>
          </a:p>
        </p:txBody>
      </p:sp>
      <p:sp>
        <p:nvSpPr>
          <p:cNvPr id="7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123A10-8F85-43A8-A4B1-78B1283C8CAF}" type="slidenum">
              <a:rPr lang="ja-JP" altLang="en-US"/>
              <a:pPr>
                <a:defRPr/>
              </a:pPr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6053666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FD89C5-8ADB-4E4E-868B-EA6DA83B91E5}" type="datetime1">
              <a:rPr lang="ja-JP" altLang="en-US" smtClean="0"/>
              <a:t>2026/9/22</a:t>
            </a:fld>
            <a:endParaRPr lang="ja-JP" altLang="en-US" dirty="0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 dirty="0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A564A9-EC9E-4609-857D-211584C6AB0A}" type="slidenum">
              <a:rPr lang="ja-JP" altLang="en-US"/>
              <a:pPr>
                <a:defRPr/>
              </a:pPr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81426453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8839200" y="274662"/>
            <a:ext cx="2743200" cy="5851525"/>
          </a:xfrm>
        </p:spPr>
        <p:txBody>
          <a:bodyPr vert="eaVert"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609600" y="274662"/>
            <a:ext cx="8026400" cy="5851525"/>
          </a:xfrm>
        </p:spPr>
        <p:txBody>
          <a:bodyPr vert="eaVert"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296D3D-96BF-4741-97C5-5EDC3B9D9A89}" type="datetime1">
              <a:rPr lang="ja-JP" altLang="en-US" smtClean="0"/>
              <a:t>2026/9/22</a:t>
            </a:fld>
            <a:endParaRPr lang="ja-JP" altLang="en-US" dirty="0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 dirty="0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F8A2C9-FFBB-4335-8216-825B15035C66}" type="slidenum">
              <a:rPr lang="ja-JP" altLang="en-US"/>
              <a:pPr>
                <a:defRPr/>
              </a:pPr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85220955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CEF338-7102-4956-BEF2-C4AAEBABA633}" type="datetime1">
              <a:rPr lang="ja-JP" altLang="en-US" smtClean="0"/>
              <a:t>2026/9/22</a:t>
            </a:fld>
            <a:endParaRPr lang="ja-JP" altLang="en-US" dirty="0"/>
          </a:p>
        </p:txBody>
      </p:sp>
      <p:sp>
        <p:nvSpPr>
          <p:cNvPr id="3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 dirty="0"/>
          </a:p>
        </p:txBody>
      </p:sp>
      <p:sp>
        <p:nvSpPr>
          <p:cNvPr id="4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808AA9-4AB5-444B-B666-03A1987B1FAF}" type="slidenum">
              <a:rPr lang="ja-JP" altLang="en-US"/>
              <a:pPr>
                <a:defRPr/>
              </a:pPr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1336767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E45DF-1BA7-4797-8D80-A5C8E7CD55EF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2026/9/22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26FA8-393E-49C6-A414-8700139774C5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886646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E45DF-1BA7-4797-8D80-A5C8E7CD55EF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2026/9/22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26FA8-393E-49C6-A414-8700139774C5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887380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E45DF-1BA7-4797-8D80-A5C8E7CD55EF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2026/9/22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26FA8-393E-49C6-A414-8700139774C5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339448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E45DF-1BA7-4797-8D80-A5C8E7CD55EF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2026/9/22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26FA8-393E-49C6-A414-8700139774C5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658393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E45DF-1BA7-4797-8D80-A5C8E7CD55EF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2026/9/22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26FA8-393E-49C6-A414-8700139774C5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476647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E45DF-1BA7-4797-8D80-A5C8E7CD55EF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2026/9/22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26FA8-393E-49C6-A414-8700139774C5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900496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E45DF-1BA7-4797-8D80-A5C8E7CD55EF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2026/9/22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26FA8-393E-49C6-A414-8700139774C5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183324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18"/>
            <a:fld id="{B1CE45DF-1BA7-4797-8D80-A5C8E7CD55EF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 defTabSz="914418"/>
              <a:t>2026/9/22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18"/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18"/>
            <a:fld id="{6B926FA8-393E-49C6-A414-8700139774C5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 defTabSz="914418"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872698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E45DF-1BA7-4797-8D80-A5C8E7CD55EF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2026/9/22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26FA8-393E-49C6-A414-8700139774C5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216814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18"/>
            <a:fld id="{B1CE45DF-1BA7-4797-8D80-A5C8E7CD55EF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 defTabSz="914418"/>
              <a:t>2026/9/22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18"/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18"/>
            <a:fld id="{6B926FA8-393E-49C6-A414-8700139774C5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 defTabSz="914418"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398534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E45DF-1BA7-4797-8D80-A5C8E7CD55EF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2026/9/22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26FA8-393E-49C6-A414-8700139774C5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1907396"/>
      </p:ext>
    </p:extLst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slideLayouts/slideLayout12.xml" Type="http://schemas.openxmlformats.org/officeDocument/2006/relationships/slideLayout"/><Relationship Id="rId13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_rels/slideMaster2.xml.rels><?xml version="1.0" encoding="UTF-8" standalone="yes"?><Relationships xmlns="http://schemas.openxmlformats.org/package/2006/relationships"><Relationship Id="rId1" Target="../slideLayouts/slideLayout13.xml" Type="http://schemas.openxmlformats.org/officeDocument/2006/relationships/slideLayout"/><Relationship Id="rId10" Target="../slideLayouts/slideLayout22.xml" Type="http://schemas.openxmlformats.org/officeDocument/2006/relationships/slideLayout"/><Relationship Id="rId11" Target="../slideLayouts/slideLayout23.xml" Type="http://schemas.openxmlformats.org/officeDocument/2006/relationships/slideLayout"/><Relationship Id="rId12" Target="../slideLayouts/slideLayout24.xml" Type="http://schemas.openxmlformats.org/officeDocument/2006/relationships/slideLayout"/><Relationship Id="rId13" Target="../theme/theme2.xml" Type="http://schemas.openxmlformats.org/officeDocument/2006/relationships/theme"/><Relationship Id="rId2" Target="../slideLayouts/slideLayout14.xml" Type="http://schemas.openxmlformats.org/officeDocument/2006/relationships/slideLayout"/><Relationship Id="rId3" Target="../slideLayouts/slideLayout15.xml" Type="http://schemas.openxmlformats.org/officeDocument/2006/relationships/slideLayout"/><Relationship Id="rId4" Target="../slideLayouts/slideLayout16.xml" Type="http://schemas.openxmlformats.org/officeDocument/2006/relationships/slideLayout"/><Relationship Id="rId5" Target="../slideLayouts/slideLayout17.xml" Type="http://schemas.openxmlformats.org/officeDocument/2006/relationships/slideLayout"/><Relationship Id="rId6" Target="../slideLayouts/slideLayout18.xml" Type="http://schemas.openxmlformats.org/officeDocument/2006/relationships/slideLayout"/><Relationship Id="rId7" Target="../slideLayouts/slideLayout19.xml" Type="http://schemas.openxmlformats.org/officeDocument/2006/relationships/slideLayout"/><Relationship Id="rId8" Target="../slideLayouts/slideLayout20.xml" Type="http://schemas.openxmlformats.org/officeDocument/2006/relationships/slideLayout"/><Relationship Id="rId9" Target="../slideLayouts/slideLayout21.xml" Type="http://schemas.openxmlformats.org/officeDocument/2006/relationships/slideLayout"/></Relationships>
</file>

<file path=ppt/slideMasters/_rels/slideMaster3.xml.rels><?xml version="1.0" encoding="UTF-8" standalone="yes"?><Relationships xmlns="http://schemas.openxmlformats.org/package/2006/relationships"><Relationship Id="rId1" Target="../slideLayouts/slideLayout25.xml" Type="http://schemas.openxmlformats.org/officeDocument/2006/relationships/slideLayout"/><Relationship Id="rId10" Target="../slideLayouts/slideLayout34.xml" Type="http://schemas.openxmlformats.org/officeDocument/2006/relationships/slideLayout"/><Relationship Id="rId11" Target="../slideLayouts/slideLayout35.xml" Type="http://schemas.openxmlformats.org/officeDocument/2006/relationships/slideLayout"/><Relationship Id="rId12" Target="../theme/theme3.xml" Type="http://schemas.openxmlformats.org/officeDocument/2006/relationships/theme"/><Relationship Id="rId2" Target="../slideLayouts/slideLayout26.xml" Type="http://schemas.openxmlformats.org/officeDocument/2006/relationships/slideLayout"/><Relationship Id="rId3" Target="../slideLayouts/slideLayout27.xml" Type="http://schemas.openxmlformats.org/officeDocument/2006/relationships/slideLayout"/><Relationship Id="rId4" Target="../slideLayouts/slideLayout28.xml" Type="http://schemas.openxmlformats.org/officeDocument/2006/relationships/slideLayout"/><Relationship Id="rId5" Target="../slideLayouts/slideLayout29.xml" Type="http://schemas.openxmlformats.org/officeDocument/2006/relationships/slideLayout"/><Relationship Id="rId6" Target="../slideLayouts/slideLayout30.xml" Type="http://schemas.openxmlformats.org/officeDocument/2006/relationships/slideLayout"/><Relationship Id="rId7" Target="../slideLayouts/slideLayout31.xml" Type="http://schemas.openxmlformats.org/officeDocument/2006/relationships/slideLayout"/><Relationship Id="rId8" Target="../slideLayouts/slideLayout32.xml" Type="http://schemas.openxmlformats.org/officeDocument/2006/relationships/slideLayout"/><Relationship Id="rId9" Target="../slideLayouts/slideLayout33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タイトル プレースホルダ 1"/>
          <p:cNvSpPr>
            <a:spLocks noGrp="1"/>
          </p:cNvSpPr>
          <p:nvPr>
            <p:ph type="title"/>
          </p:nvPr>
        </p:nvSpPr>
        <p:spPr bwMode="auto">
          <a:xfrm>
            <a:off x="0" y="25"/>
            <a:ext cx="12192000" cy="404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タイトルの書式設定</a:t>
            </a:r>
          </a:p>
        </p:txBody>
      </p:sp>
      <p:sp>
        <p:nvSpPr>
          <p:cNvPr id="7171" name="テキスト プレースホルダ 2"/>
          <p:cNvSpPr>
            <a:spLocks noGrp="1"/>
          </p:cNvSpPr>
          <p:nvPr>
            <p:ph type="body" idx="1"/>
          </p:nvPr>
        </p:nvSpPr>
        <p:spPr bwMode="auto">
          <a:xfrm>
            <a:off x="238369" y="476265"/>
            <a:ext cx="11715262" cy="1081088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dirty="0"/>
              <a:t>マスタ テキストの書式設定</a:t>
            </a:r>
          </a:p>
          <a:p>
            <a:pPr lvl="1"/>
            <a:r>
              <a:rPr lang="ja-JP" altLang="en-US" dirty="0"/>
              <a:t>第 </a:t>
            </a:r>
            <a:r>
              <a:rPr lang="en-US" altLang="ja-JP" dirty="0"/>
              <a:t>2 </a:t>
            </a:r>
            <a:r>
              <a:rPr lang="ja-JP" altLang="en-US" dirty="0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144585" y="6453632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477">
                <a:solidFill>
                  <a:prstClr val="black">
                    <a:tint val="75000"/>
                  </a:prstClr>
                </a:solidFill>
                <a:latin typeface="+mn-lt"/>
                <a:ea typeface="+mn-ea"/>
              </a:defRPr>
            </a:lvl1pPr>
          </a:lstStyle>
          <a:p>
            <a:pPr defTabSz="1125437">
              <a:defRPr/>
            </a:pPr>
            <a:fld id="{9CD83983-D7D6-4CCA-AF96-D33F801F0A22}" type="datetime1">
              <a:rPr lang="ja-JP" altLang="en-US" smtClean="0"/>
              <a:pPr defTabSz="1125437">
                <a:defRPr/>
              </a:pPr>
              <a:t>2026/9/22</a:t>
            </a:fld>
            <a:endParaRPr lang="ja-JP" altLang="en-US" dirty="0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4165600" y="6453632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477">
                <a:solidFill>
                  <a:prstClr val="black">
                    <a:tint val="75000"/>
                  </a:prstClr>
                </a:solidFill>
                <a:latin typeface="+mn-lt"/>
                <a:ea typeface="+mn-ea"/>
              </a:defRPr>
            </a:lvl1pPr>
          </a:lstStyle>
          <a:p>
            <a:pPr defTabSz="1125437">
              <a:defRPr/>
            </a:pPr>
            <a:endParaRPr lang="ja-JP" altLang="en-US" dirty="0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9202617" y="6448869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477">
                <a:solidFill>
                  <a:prstClr val="black">
                    <a:tint val="75000"/>
                  </a:prstClr>
                </a:solidFill>
                <a:latin typeface="+mn-lt"/>
                <a:ea typeface="+mn-ea"/>
              </a:defRPr>
            </a:lvl1pPr>
          </a:lstStyle>
          <a:p>
            <a:pPr defTabSz="1125437">
              <a:defRPr/>
            </a:pPr>
            <a:fld id="{D7A73A40-42A3-4B39-982C-0F879AF80241}" type="slidenum">
              <a:rPr lang="ja-JP" altLang="en-US" smtClean="0"/>
              <a:pPr defTabSz="1125437">
                <a:defRPr/>
              </a:pPr>
              <a:t>‹#›</a:t>
            </a:fld>
            <a:endParaRPr lang="ja-JP" altLang="en-US" dirty="0"/>
          </a:p>
        </p:txBody>
      </p:sp>
      <p:cxnSp>
        <p:nvCxnSpPr>
          <p:cNvPr id="7" name="直線コネクタ 6"/>
          <p:cNvCxnSpPr/>
          <p:nvPr/>
        </p:nvCxnSpPr>
        <p:spPr>
          <a:xfrm>
            <a:off x="-12192" y="400478"/>
            <a:ext cx="12192000" cy="4635"/>
          </a:xfrm>
          <a:prstGeom prst="line">
            <a:avLst/>
          </a:prstGeom>
          <a:ln w="63500">
            <a:gradFill flip="none" rotWithShape="1">
              <a:gsLst>
                <a:gs pos="0">
                  <a:srgbClr val="0066CC"/>
                </a:gs>
                <a:gs pos="50000">
                  <a:srgbClr val="0099FF"/>
                </a:gs>
                <a:gs pos="100000">
                  <a:srgbClr val="FFFFFF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87228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4" r:id="rId1"/>
    <p:sldLayoutId id="2147483855" r:id="rId2"/>
    <p:sldLayoutId id="2147483856" r:id="rId3"/>
    <p:sldLayoutId id="2147483857" r:id="rId4"/>
    <p:sldLayoutId id="2147483858" r:id="rId5"/>
    <p:sldLayoutId id="2147483859" r:id="rId6"/>
    <p:sldLayoutId id="2147483860" r:id="rId7"/>
    <p:sldLayoutId id="2147483861" r:id="rId8"/>
    <p:sldLayoutId id="2147483862" r:id="rId9"/>
    <p:sldLayoutId id="2147483863" r:id="rId10"/>
    <p:sldLayoutId id="2147483864" r:id="rId11"/>
    <p:sldLayoutId id="2147483865" r:id="rId12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954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954">
          <a:solidFill>
            <a:schemeClr val="tx1"/>
          </a:solidFill>
          <a:latin typeface="Calibri" pitchFamily="34" charset="0"/>
          <a:ea typeface="ＭＳ Ｐゴシック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954">
          <a:solidFill>
            <a:schemeClr val="tx1"/>
          </a:solidFill>
          <a:latin typeface="Calibri" pitchFamily="34" charset="0"/>
          <a:ea typeface="ＭＳ Ｐゴシック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954">
          <a:solidFill>
            <a:schemeClr val="tx1"/>
          </a:solidFill>
          <a:latin typeface="Calibri" pitchFamily="34" charset="0"/>
          <a:ea typeface="ＭＳ Ｐゴシック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954">
          <a:solidFill>
            <a:schemeClr val="tx1"/>
          </a:solidFill>
          <a:latin typeface="Calibri" pitchFamily="34" charset="0"/>
          <a:ea typeface="ＭＳ Ｐゴシック" pitchFamily="50" charset="-128"/>
        </a:defRPr>
      </a:lvl5pPr>
      <a:lvl6pPr marL="562718" algn="l" rtl="0" eaLnBrk="1" fontAlgn="base" hangingPunct="1">
        <a:spcBef>
          <a:spcPct val="0"/>
        </a:spcBef>
        <a:spcAft>
          <a:spcPct val="0"/>
        </a:spcAft>
        <a:defRPr kumimoji="1" sz="2954">
          <a:solidFill>
            <a:schemeClr val="tx1"/>
          </a:solidFill>
          <a:latin typeface="Calibri" pitchFamily="34" charset="0"/>
          <a:ea typeface="ＭＳ Ｐゴシック" pitchFamily="50" charset="-128"/>
        </a:defRPr>
      </a:lvl6pPr>
      <a:lvl7pPr marL="1125437" algn="l" rtl="0" eaLnBrk="1" fontAlgn="base" hangingPunct="1">
        <a:spcBef>
          <a:spcPct val="0"/>
        </a:spcBef>
        <a:spcAft>
          <a:spcPct val="0"/>
        </a:spcAft>
        <a:defRPr kumimoji="1" sz="2954">
          <a:solidFill>
            <a:schemeClr val="tx1"/>
          </a:solidFill>
          <a:latin typeface="Calibri" pitchFamily="34" charset="0"/>
          <a:ea typeface="ＭＳ Ｐゴシック" pitchFamily="50" charset="-128"/>
        </a:defRPr>
      </a:lvl7pPr>
      <a:lvl8pPr marL="1688155" algn="l" rtl="0" eaLnBrk="1" fontAlgn="base" hangingPunct="1">
        <a:spcBef>
          <a:spcPct val="0"/>
        </a:spcBef>
        <a:spcAft>
          <a:spcPct val="0"/>
        </a:spcAft>
        <a:defRPr kumimoji="1" sz="2954">
          <a:solidFill>
            <a:schemeClr val="tx1"/>
          </a:solidFill>
          <a:latin typeface="Calibri" pitchFamily="34" charset="0"/>
          <a:ea typeface="ＭＳ Ｐゴシック" pitchFamily="50" charset="-128"/>
        </a:defRPr>
      </a:lvl8pPr>
      <a:lvl9pPr marL="2250874" algn="l" rtl="0" eaLnBrk="1" fontAlgn="base" hangingPunct="1">
        <a:spcBef>
          <a:spcPct val="0"/>
        </a:spcBef>
        <a:spcAft>
          <a:spcPct val="0"/>
        </a:spcAft>
        <a:defRPr kumimoji="1" sz="2954">
          <a:solidFill>
            <a:schemeClr val="tx1"/>
          </a:solidFill>
          <a:latin typeface="Calibri" pitchFamily="34" charset="0"/>
          <a:ea typeface="ＭＳ Ｐゴシック" pitchFamily="50" charset="-128"/>
        </a:defRPr>
      </a:lvl9pPr>
    </p:titleStyle>
    <p:bodyStyle>
      <a:lvl1pPr marL="332161" indent="-332161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n"/>
        <a:defRPr kumimoji="1" kern="1200">
          <a:solidFill>
            <a:schemeClr val="tx1"/>
          </a:solidFill>
          <a:latin typeface="+mn-lt"/>
          <a:ea typeface="+mn-ea"/>
          <a:cs typeface="+mn-cs"/>
        </a:defRPr>
      </a:lvl1pPr>
      <a:lvl2pPr marL="914418" indent="-3517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kumimoji="1" sz="1969" kern="1200">
          <a:solidFill>
            <a:schemeClr val="tx1"/>
          </a:solidFill>
          <a:latin typeface="+mn-lt"/>
          <a:ea typeface="+mn-ea"/>
          <a:cs typeface="+mn-cs"/>
        </a:defRPr>
      </a:lvl2pPr>
      <a:lvl3pPr marL="1406796" indent="-28136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kumimoji="1" sz="2954" kern="1200">
          <a:solidFill>
            <a:schemeClr val="tx1"/>
          </a:solidFill>
          <a:latin typeface="+mn-lt"/>
          <a:ea typeface="+mn-ea"/>
          <a:cs typeface="+mn-cs"/>
        </a:defRPr>
      </a:lvl3pPr>
      <a:lvl4pPr marL="1969515" indent="-28136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kumimoji="1" sz="2462" kern="1200">
          <a:solidFill>
            <a:schemeClr val="tx1"/>
          </a:solidFill>
          <a:latin typeface="+mn-lt"/>
          <a:ea typeface="+mn-ea"/>
          <a:cs typeface="+mn-cs"/>
        </a:defRPr>
      </a:lvl4pPr>
      <a:lvl5pPr marL="2532233" indent="-28136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kumimoji="1" sz="2462" kern="1200">
          <a:solidFill>
            <a:schemeClr val="tx1"/>
          </a:solidFill>
          <a:latin typeface="+mn-lt"/>
          <a:ea typeface="+mn-ea"/>
          <a:cs typeface="+mn-cs"/>
        </a:defRPr>
      </a:lvl5pPr>
      <a:lvl6pPr marL="3094951" indent="-281360" algn="l" defTabSz="1125437" rtl="0" eaLnBrk="1" latinLnBrk="0" hangingPunct="1">
        <a:spcBef>
          <a:spcPct val="20000"/>
        </a:spcBef>
        <a:buFont typeface="Arial" pitchFamily="34" charset="0"/>
        <a:buChar char="•"/>
        <a:defRPr kumimoji="1" sz="2462" kern="1200">
          <a:solidFill>
            <a:schemeClr val="tx1"/>
          </a:solidFill>
          <a:latin typeface="+mn-lt"/>
          <a:ea typeface="+mn-ea"/>
          <a:cs typeface="+mn-cs"/>
        </a:defRPr>
      </a:lvl6pPr>
      <a:lvl7pPr marL="3657671" indent="-281360" algn="l" defTabSz="1125437" rtl="0" eaLnBrk="1" latinLnBrk="0" hangingPunct="1">
        <a:spcBef>
          <a:spcPct val="20000"/>
        </a:spcBef>
        <a:buFont typeface="Arial" pitchFamily="34" charset="0"/>
        <a:buChar char="•"/>
        <a:defRPr kumimoji="1" sz="2462" kern="1200">
          <a:solidFill>
            <a:schemeClr val="tx1"/>
          </a:solidFill>
          <a:latin typeface="+mn-lt"/>
          <a:ea typeface="+mn-ea"/>
          <a:cs typeface="+mn-cs"/>
        </a:defRPr>
      </a:lvl7pPr>
      <a:lvl8pPr marL="4220389" indent="-281360" algn="l" defTabSz="1125437" rtl="0" eaLnBrk="1" latinLnBrk="0" hangingPunct="1">
        <a:spcBef>
          <a:spcPct val="20000"/>
        </a:spcBef>
        <a:buFont typeface="Arial" pitchFamily="34" charset="0"/>
        <a:buChar char="•"/>
        <a:defRPr kumimoji="1" sz="2462" kern="1200">
          <a:solidFill>
            <a:schemeClr val="tx1"/>
          </a:solidFill>
          <a:latin typeface="+mn-lt"/>
          <a:ea typeface="+mn-ea"/>
          <a:cs typeface="+mn-cs"/>
        </a:defRPr>
      </a:lvl8pPr>
      <a:lvl9pPr marL="4783107" indent="-281360" algn="l" defTabSz="1125437" rtl="0" eaLnBrk="1" latinLnBrk="0" hangingPunct="1">
        <a:spcBef>
          <a:spcPct val="20000"/>
        </a:spcBef>
        <a:buFont typeface="Arial" pitchFamily="34" charset="0"/>
        <a:buChar char="•"/>
        <a:defRPr kumimoji="1" sz="246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1125437" rtl="0" eaLnBrk="1" latinLnBrk="0" hangingPunct="1">
        <a:defRPr kumimoji="1" sz="2215" kern="1200">
          <a:solidFill>
            <a:schemeClr val="tx1"/>
          </a:solidFill>
          <a:latin typeface="+mn-lt"/>
          <a:ea typeface="+mn-ea"/>
          <a:cs typeface="+mn-cs"/>
        </a:defRPr>
      </a:lvl1pPr>
      <a:lvl2pPr marL="562718" algn="l" defTabSz="1125437" rtl="0" eaLnBrk="1" latinLnBrk="0" hangingPunct="1">
        <a:defRPr kumimoji="1" sz="2215" kern="1200">
          <a:solidFill>
            <a:schemeClr val="tx1"/>
          </a:solidFill>
          <a:latin typeface="+mn-lt"/>
          <a:ea typeface="+mn-ea"/>
          <a:cs typeface="+mn-cs"/>
        </a:defRPr>
      </a:lvl2pPr>
      <a:lvl3pPr marL="1125437" algn="l" defTabSz="1125437" rtl="0" eaLnBrk="1" latinLnBrk="0" hangingPunct="1">
        <a:defRPr kumimoji="1" sz="2215" kern="1200">
          <a:solidFill>
            <a:schemeClr val="tx1"/>
          </a:solidFill>
          <a:latin typeface="+mn-lt"/>
          <a:ea typeface="+mn-ea"/>
          <a:cs typeface="+mn-cs"/>
        </a:defRPr>
      </a:lvl3pPr>
      <a:lvl4pPr marL="1688155" algn="l" defTabSz="1125437" rtl="0" eaLnBrk="1" latinLnBrk="0" hangingPunct="1">
        <a:defRPr kumimoji="1" sz="2215" kern="1200">
          <a:solidFill>
            <a:schemeClr val="tx1"/>
          </a:solidFill>
          <a:latin typeface="+mn-lt"/>
          <a:ea typeface="+mn-ea"/>
          <a:cs typeface="+mn-cs"/>
        </a:defRPr>
      </a:lvl4pPr>
      <a:lvl5pPr marL="2250874" algn="l" defTabSz="1125437" rtl="0" eaLnBrk="1" latinLnBrk="0" hangingPunct="1">
        <a:defRPr kumimoji="1" sz="2215" kern="1200">
          <a:solidFill>
            <a:schemeClr val="tx1"/>
          </a:solidFill>
          <a:latin typeface="+mn-lt"/>
          <a:ea typeface="+mn-ea"/>
          <a:cs typeface="+mn-cs"/>
        </a:defRPr>
      </a:lvl5pPr>
      <a:lvl6pPr marL="2813593" algn="l" defTabSz="1125437" rtl="0" eaLnBrk="1" latinLnBrk="0" hangingPunct="1">
        <a:defRPr kumimoji="1" sz="2215" kern="1200">
          <a:solidFill>
            <a:schemeClr val="tx1"/>
          </a:solidFill>
          <a:latin typeface="+mn-lt"/>
          <a:ea typeface="+mn-ea"/>
          <a:cs typeface="+mn-cs"/>
        </a:defRPr>
      </a:lvl6pPr>
      <a:lvl7pPr marL="3376311" algn="l" defTabSz="1125437" rtl="0" eaLnBrk="1" latinLnBrk="0" hangingPunct="1">
        <a:defRPr kumimoji="1" sz="2215" kern="1200">
          <a:solidFill>
            <a:schemeClr val="tx1"/>
          </a:solidFill>
          <a:latin typeface="+mn-lt"/>
          <a:ea typeface="+mn-ea"/>
          <a:cs typeface="+mn-cs"/>
        </a:defRPr>
      </a:lvl7pPr>
      <a:lvl8pPr marL="3939029" algn="l" defTabSz="1125437" rtl="0" eaLnBrk="1" latinLnBrk="0" hangingPunct="1">
        <a:defRPr kumimoji="1" sz="2215" kern="1200">
          <a:solidFill>
            <a:schemeClr val="tx1"/>
          </a:solidFill>
          <a:latin typeface="+mn-lt"/>
          <a:ea typeface="+mn-ea"/>
          <a:cs typeface="+mn-cs"/>
        </a:defRPr>
      </a:lvl8pPr>
      <a:lvl9pPr marL="4501748" algn="l" defTabSz="1125437" rtl="0" eaLnBrk="1" latinLnBrk="0" hangingPunct="1">
        <a:defRPr kumimoji="1" sz="221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タイトル プレースホルダ 1"/>
          <p:cNvSpPr>
            <a:spLocks noGrp="1"/>
          </p:cNvSpPr>
          <p:nvPr>
            <p:ph type="title"/>
          </p:nvPr>
        </p:nvSpPr>
        <p:spPr bwMode="auto">
          <a:xfrm>
            <a:off x="0" y="25"/>
            <a:ext cx="12192000" cy="404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タイトルの書式設定</a:t>
            </a:r>
          </a:p>
        </p:txBody>
      </p:sp>
      <p:sp>
        <p:nvSpPr>
          <p:cNvPr id="7171" name="テキスト プレースホルダ 2"/>
          <p:cNvSpPr>
            <a:spLocks noGrp="1"/>
          </p:cNvSpPr>
          <p:nvPr>
            <p:ph type="body" idx="1"/>
          </p:nvPr>
        </p:nvSpPr>
        <p:spPr bwMode="auto">
          <a:xfrm>
            <a:off x="238369" y="476265"/>
            <a:ext cx="11715262" cy="1081088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dirty="0"/>
              <a:t>マスタ テキストの書式設定</a:t>
            </a:r>
          </a:p>
          <a:p>
            <a:pPr lvl="1"/>
            <a:r>
              <a:rPr lang="ja-JP" altLang="en-US" dirty="0"/>
              <a:t>第 </a:t>
            </a:r>
            <a:r>
              <a:rPr lang="en-US" altLang="ja-JP" dirty="0"/>
              <a:t>2 </a:t>
            </a:r>
            <a:r>
              <a:rPr lang="ja-JP" altLang="en-US" dirty="0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144585" y="6453562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477">
                <a:solidFill>
                  <a:prstClr val="black">
                    <a:tint val="75000"/>
                  </a:prstClr>
                </a:solidFill>
                <a:latin typeface="+mn-lt"/>
                <a:ea typeface="+mn-ea"/>
              </a:defRPr>
            </a:lvl1pPr>
          </a:lstStyle>
          <a:p>
            <a:pPr defTabSz="1125437">
              <a:defRPr/>
            </a:pPr>
            <a:fld id="{45406645-DB13-461A-B48D-86BCA2AAC67E}" type="datetime1">
              <a:rPr lang="ja-JP" altLang="en-US" smtClean="0"/>
              <a:pPr defTabSz="1125437">
                <a:defRPr/>
              </a:pPr>
              <a:t>2026/9/22</a:t>
            </a:fld>
            <a:endParaRPr lang="ja-JP" altLang="en-US" dirty="0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4165600" y="6453562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477">
                <a:solidFill>
                  <a:prstClr val="black">
                    <a:tint val="75000"/>
                  </a:prstClr>
                </a:solidFill>
                <a:latin typeface="+mn-lt"/>
                <a:ea typeface="+mn-ea"/>
              </a:defRPr>
            </a:lvl1pPr>
          </a:lstStyle>
          <a:p>
            <a:pPr defTabSz="1125437">
              <a:defRPr/>
            </a:pPr>
            <a:endParaRPr lang="ja-JP" altLang="en-US" dirty="0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9202617" y="6448799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477">
                <a:solidFill>
                  <a:prstClr val="black">
                    <a:tint val="75000"/>
                  </a:prstClr>
                </a:solidFill>
                <a:latin typeface="+mn-lt"/>
                <a:ea typeface="+mn-ea"/>
              </a:defRPr>
            </a:lvl1pPr>
          </a:lstStyle>
          <a:p>
            <a:pPr defTabSz="1125437">
              <a:defRPr/>
            </a:pPr>
            <a:fld id="{D7A73A40-42A3-4B39-982C-0F879AF80241}" type="slidenum">
              <a:rPr lang="ja-JP" altLang="en-US" smtClean="0"/>
              <a:pPr defTabSz="1125437">
                <a:defRPr/>
              </a:pPr>
              <a:t>‹#›</a:t>
            </a:fld>
            <a:endParaRPr lang="ja-JP" altLang="en-US" dirty="0"/>
          </a:p>
        </p:txBody>
      </p:sp>
      <p:cxnSp>
        <p:nvCxnSpPr>
          <p:cNvPr id="7" name="直線コネクタ 6"/>
          <p:cNvCxnSpPr/>
          <p:nvPr/>
        </p:nvCxnSpPr>
        <p:spPr>
          <a:xfrm>
            <a:off x="-12192" y="400408"/>
            <a:ext cx="12192000" cy="4635"/>
          </a:xfrm>
          <a:prstGeom prst="line">
            <a:avLst/>
          </a:prstGeom>
          <a:ln w="63500">
            <a:gradFill flip="none" rotWithShape="1">
              <a:gsLst>
                <a:gs pos="0">
                  <a:srgbClr val="0066CC"/>
                </a:gs>
                <a:gs pos="50000">
                  <a:srgbClr val="0099FF"/>
                </a:gs>
                <a:gs pos="100000">
                  <a:srgbClr val="FFFFFF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933245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9" r:id="rId1"/>
    <p:sldLayoutId id="2147483880" r:id="rId2"/>
    <p:sldLayoutId id="2147483881" r:id="rId3"/>
    <p:sldLayoutId id="2147483882" r:id="rId4"/>
    <p:sldLayoutId id="2147483883" r:id="rId5"/>
    <p:sldLayoutId id="2147483884" r:id="rId6"/>
    <p:sldLayoutId id="2147483885" r:id="rId7"/>
    <p:sldLayoutId id="2147483886" r:id="rId8"/>
    <p:sldLayoutId id="2147483887" r:id="rId9"/>
    <p:sldLayoutId id="2147483888" r:id="rId10"/>
    <p:sldLayoutId id="2147483889" r:id="rId11"/>
    <p:sldLayoutId id="2147483890" r:id="rId12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954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954">
          <a:solidFill>
            <a:schemeClr val="tx1"/>
          </a:solidFill>
          <a:latin typeface="Calibri" pitchFamily="34" charset="0"/>
          <a:ea typeface="ＭＳ Ｐゴシック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954">
          <a:solidFill>
            <a:schemeClr val="tx1"/>
          </a:solidFill>
          <a:latin typeface="Calibri" pitchFamily="34" charset="0"/>
          <a:ea typeface="ＭＳ Ｐゴシック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954">
          <a:solidFill>
            <a:schemeClr val="tx1"/>
          </a:solidFill>
          <a:latin typeface="Calibri" pitchFamily="34" charset="0"/>
          <a:ea typeface="ＭＳ Ｐゴシック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954">
          <a:solidFill>
            <a:schemeClr val="tx1"/>
          </a:solidFill>
          <a:latin typeface="Calibri" pitchFamily="34" charset="0"/>
          <a:ea typeface="ＭＳ Ｐゴシック" pitchFamily="50" charset="-128"/>
        </a:defRPr>
      </a:lvl5pPr>
      <a:lvl6pPr marL="562718" algn="l" rtl="0" eaLnBrk="1" fontAlgn="base" hangingPunct="1">
        <a:spcBef>
          <a:spcPct val="0"/>
        </a:spcBef>
        <a:spcAft>
          <a:spcPct val="0"/>
        </a:spcAft>
        <a:defRPr kumimoji="1" sz="2954">
          <a:solidFill>
            <a:schemeClr val="tx1"/>
          </a:solidFill>
          <a:latin typeface="Calibri" pitchFamily="34" charset="0"/>
          <a:ea typeface="ＭＳ Ｐゴシック" pitchFamily="50" charset="-128"/>
        </a:defRPr>
      </a:lvl6pPr>
      <a:lvl7pPr marL="1125437" algn="l" rtl="0" eaLnBrk="1" fontAlgn="base" hangingPunct="1">
        <a:spcBef>
          <a:spcPct val="0"/>
        </a:spcBef>
        <a:spcAft>
          <a:spcPct val="0"/>
        </a:spcAft>
        <a:defRPr kumimoji="1" sz="2954">
          <a:solidFill>
            <a:schemeClr val="tx1"/>
          </a:solidFill>
          <a:latin typeface="Calibri" pitchFamily="34" charset="0"/>
          <a:ea typeface="ＭＳ Ｐゴシック" pitchFamily="50" charset="-128"/>
        </a:defRPr>
      </a:lvl7pPr>
      <a:lvl8pPr marL="1688155" algn="l" rtl="0" eaLnBrk="1" fontAlgn="base" hangingPunct="1">
        <a:spcBef>
          <a:spcPct val="0"/>
        </a:spcBef>
        <a:spcAft>
          <a:spcPct val="0"/>
        </a:spcAft>
        <a:defRPr kumimoji="1" sz="2954">
          <a:solidFill>
            <a:schemeClr val="tx1"/>
          </a:solidFill>
          <a:latin typeface="Calibri" pitchFamily="34" charset="0"/>
          <a:ea typeface="ＭＳ Ｐゴシック" pitchFamily="50" charset="-128"/>
        </a:defRPr>
      </a:lvl8pPr>
      <a:lvl9pPr marL="2250874" algn="l" rtl="0" eaLnBrk="1" fontAlgn="base" hangingPunct="1">
        <a:spcBef>
          <a:spcPct val="0"/>
        </a:spcBef>
        <a:spcAft>
          <a:spcPct val="0"/>
        </a:spcAft>
        <a:defRPr kumimoji="1" sz="2954">
          <a:solidFill>
            <a:schemeClr val="tx1"/>
          </a:solidFill>
          <a:latin typeface="Calibri" pitchFamily="34" charset="0"/>
          <a:ea typeface="ＭＳ Ｐゴシック" pitchFamily="50" charset="-128"/>
        </a:defRPr>
      </a:lvl9pPr>
    </p:titleStyle>
    <p:bodyStyle>
      <a:lvl1pPr marL="332161" indent="-332161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n"/>
        <a:defRPr kumimoji="1" kern="1200">
          <a:solidFill>
            <a:schemeClr val="tx1"/>
          </a:solidFill>
          <a:latin typeface="+mn-lt"/>
          <a:ea typeface="+mn-ea"/>
          <a:cs typeface="+mn-cs"/>
        </a:defRPr>
      </a:lvl1pPr>
      <a:lvl2pPr marL="914418" indent="-3517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kumimoji="1" sz="1969" kern="1200">
          <a:solidFill>
            <a:schemeClr val="tx1"/>
          </a:solidFill>
          <a:latin typeface="+mn-lt"/>
          <a:ea typeface="+mn-ea"/>
          <a:cs typeface="+mn-cs"/>
        </a:defRPr>
      </a:lvl2pPr>
      <a:lvl3pPr marL="1406796" indent="-28136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kumimoji="1" sz="2954" kern="1200">
          <a:solidFill>
            <a:schemeClr val="tx1"/>
          </a:solidFill>
          <a:latin typeface="+mn-lt"/>
          <a:ea typeface="+mn-ea"/>
          <a:cs typeface="+mn-cs"/>
        </a:defRPr>
      </a:lvl3pPr>
      <a:lvl4pPr marL="1969515" indent="-28136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kumimoji="1" sz="2462" kern="1200">
          <a:solidFill>
            <a:schemeClr val="tx1"/>
          </a:solidFill>
          <a:latin typeface="+mn-lt"/>
          <a:ea typeface="+mn-ea"/>
          <a:cs typeface="+mn-cs"/>
        </a:defRPr>
      </a:lvl4pPr>
      <a:lvl5pPr marL="2532233" indent="-28136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kumimoji="1" sz="2462" kern="1200">
          <a:solidFill>
            <a:schemeClr val="tx1"/>
          </a:solidFill>
          <a:latin typeface="+mn-lt"/>
          <a:ea typeface="+mn-ea"/>
          <a:cs typeface="+mn-cs"/>
        </a:defRPr>
      </a:lvl5pPr>
      <a:lvl6pPr marL="3094951" indent="-281360" algn="l" defTabSz="1125437" rtl="0" eaLnBrk="1" latinLnBrk="0" hangingPunct="1">
        <a:spcBef>
          <a:spcPct val="20000"/>
        </a:spcBef>
        <a:buFont typeface="Arial" pitchFamily="34" charset="0"/>
        <a:buChar char="•"/>
        <a:defRPr kumimoji="1" sz="2462" kern="1200">
          <a:solidFill>
            <a:schemeClr val="tx1"/>
          </a:solidFill>
          <a:latin typeface="+mn-lt"/>
          <a:ea typeface="+mn-ea"/>
          <a:cs typeface="+mn-cs"/>
        </a:defRPr>
      </a:lvl6pPr>
      <a:lvl7pPr marL="3657671" indent="-281360" algn="l" defTabSz="1125437" rtl="0" eaLnBrk="1" latinLnBrk="0" hangingPunct="1">
        <a:spcBef>
          <a:spcPct val="20000"/>
        </a:spcBef>
        <a:buFont typeface="Arial" pitchFamily="34" charset="0"/>
        <a:buChar char="•"/>
        <a:defRPr kumimoji="1" sz="2462" kern="1200">
          <a:solidFill>
            <a:schemeClr val="tx1"/>
          </a:solidFill>
          <a:latin typeface="+mn-lt"/>
          <a:ea typeface="+mn-ea"/>
          <a:cs typeface="+mn-cs"/>
        </a:defRPr>
      </a:lvl7pPr>
      <a:lvl8pPr marL="4220389" indent="-281360" algn="l" defTabSz="1125437" rtl="0" eaLnBrk="1" latinLnBrk="0" hangingPunct="1">
        <a:spcBef>
          <a:spcPct val="20000"/>
        </a:spcBef>
        <a:buFont typeface="Arial" pitchFamily="34" charset="0"/>
        <a:buChar char="•"/>
        <a:defRPr kumimoji="1" sz="2462" kern="1200">
          <a:solidFill>
            <a:schemeClr val="tx1"/>
          </a:solidFill>
          <a:latin typeface="+mn-lt"/>
          <a:ea typeface="+mn-ea"/>
          <a:cs typeface="+mn-cs"/>
        </a:defRPr>
      </a:lvl8pPr>
      <a:lvl9pPr marL="4783107" indent="-281360" algn="l" defTabSz="1125437" rtl="0" eaLnBrk="1" latinLnBrk="0" hangingPunct="1">
        <a:spcBef>
          <a:spcPct val="20000"/>
        </a:spcBef>
        <a:buFont typeface="Arial" pitchFamily="34" charset="0"/>
        <a:buChar char="•"/>
        <a:defRPr kumimoji="1" sz="246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1125437" rtl="0" eaLnBrk="1" latinLnBrk="0" hangingPunct="1">
        <a:defRPr kumimoji="1" sz="2215" kern="1200">
          <a:solidFill>
            <a:schemeClr val="tx1"/>
          </a:solidFill>
          <a:latin typeface="+mn-lt"/>
          <a:ea typeface="+mn-ea"/>
          <a:cs typeface="+mn-cs"/>
        </a:defRPr>
      </a:lvl1pPr>
      <a:lvl2pPr marL="562718" algn="l" defTabSz="1125437" rtl="0" eaLnBrk="1" latinLnBrk="0" hangingPunct="1">
        <a:defRPr kumimoji="1" sz="2215" kern="1200">
          <a:solidFill>
            <a:schemeClr val="tx1"/>
          </a:solidFill>
          <a:latin typeface="+mn-lt"/>
          <a:ea typeface="+mn-ea"/>
          <a:cs typeface="+mn-cs"/>
        </a:defRPr>
      </a:lvl2pPr>
      <a:lvl3pPr marL="1125437" algn="l" defTabSz="1125437" rtl="0" eaLnBrk="1" latinLnBrk="0" hangingPunct="1">
        <a:defRPr kumimoji="1" sz="2215" kern="1200">
          <a:solidFill>
            <a:schemeClr val="tx1"/>
          </a:solidFill>
          <a:latin typeface="+mn-lt"/>
          <a:ea typeface="+mn-ea"/>
          <a:cs typeface="+mn-cs"/>
        </a:defRPr>
      </a:lvl3pPr>
      <a:lvl4pPr marL="1688155" algn="l" defTabSz="1125437" rtl="0" eaLnBrk="1" latinLnBrk="0" hangingPunct="1">
        <a:defRPr kumimoji="1" sz="2215" kern="1200">
          <a:solidFill>
            <a:schemeClr val="tx1"/>
          </a:solidFill>
          <a:latin typeface="+mn-lt"/>
          <a:ea typeface="+mn-ea"/>
          <a:cs typeface="+mn-cs"/>
        </a:defRPr>
      </a:lvl4pPr>
      <a:lvl5pPr marL="2250874" algn="l" defTabSz="1125437" rtl="0" eaLnBrk="1" latinLnBrk="0" hangingPunct="1">
        <a:defRPr kumimoji="1" sz="2215" kern="1200">
          <a:solidFill>
            <a:schemeClr val="tx1"/>
          </a:solidFill>
          <a:latin typeface="+mn-lt"/>
          <a:ea typeface="+mn-ea"/>
          <a:cs typeface="+mn-cs"/>
        </a:defRPr>
      </a:lvl5pPr>
      <a:lvl6pPr marL="2813593" algn="l" defTabSz="1125437" rtl="0" eaLnBrk="1" latinLnBrk="0" hangingPunct="1">
        <a:defRPr kumimoji="1" sz="2215" kern="1200">
          <a:solidFill>
            <a:schemeClr val="tx1"/>
          </a:solidFill>
          <a:latin typeface="+mn-lt"/>
          <a:ea typeface="+mn-ea"/>
          <a:cs typeface="+mn-cs"/>
        </a:defRPr>
      </a:lvl6pPr>
      <a:lvl7pPr marL="3376311" algn="l" defTabSz="1125437" rtl="0" eaLnBrk="1" latinLnBrk="0" hangingPunct="1">
        <a:defRPr kumimoji="1" sz="2215" kern="1200">
          <a:solidFill>
            <a:schemeClr val="tx1"/>
          </a:solidFill>
          <a:latin typeface="+mn-lt"/>
          <a:ea typeface="+mn-ea"/>
          <a:cs typeface="+mn-cs"/>
        </a:defRPr>
      </a:lvl7pPr>
      <a:lvl8pPr marL="3939029" algn="l" defTabSz="1125437" rtl="0" eaLnBrk="1" latinLnBrk="0" hangingPunct="1">
        <a:defRPr kumimoji="1" sz="2215" kern="1200">
          <a:solidFill>
            <a:schemeClr val="tx1"/>
          </a:solidFill>
          <a:latin typeface="+mn-lt"/>
          <a:ea typeface="+mn-ea"/>
          <a:cs typeface="+mn-cs"/>
        </a:defRPr>
      </a:lvl8pPr>
      <a:lvl9pPr marL="4501748" algn="l" defTabSz="1125437" rtl="0" eaLnBrk="1" latinLnBrk="0" hangingPunct="1">
        <a:defRPr kumimoji="1" sz="221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125437">
              <a:defRPr/>
            </a:pPr>
            <a:fld id="{9CD83983-D7D6-4CCA-AF96-D33F801F0A22}" type="datetime1">
              <a:rPr lang="ja-JP" altLang="en-US" smtClean="0"/>
              <a:pPr defTabSz="1125437">
                <a:defRPr/>
              </a:pPr>
              <a:t>2026/9/22</a:t>
            </a:fld>
            <a:endParaRPr lang="ja-JP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125437">
              <a:defRPr/>
            </a:pPr>
            <a:endParaRPr lang="ja-JP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125437">
              <a:defRPr/>
            </a:pPr>
            <a:fld id="{D7A73A40-42A3-4B39-982C-0F879AF80241}" type="slidenum">
              <a:rPr lang="ja-JP" altLang="en-US" smtClean="0"/>
              <a:pPr defTabSz="1125437">
                <a:defRPr/>
              </a:pPr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1486108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4" r:id="rId1"/>
    <p:sldLayoutId id="2147483905" r:id="rId2"/>
    <p:sldLayoutId id="2147483906" r:id="rId3"/>
    <p:sldLayoutId id="2147483907" r:id="rId4"/>
    <p:sldLayoutId id="2147483908" r:id="rId5"/>
    <p:sldLayoutId id="2147483909" r:id="rId6"/>
    <p:sldLayoutId id="2147483910" r:id="rId7"/>
    <p:sldLayoutId id="2147483911" r:id="rId8"/>
    <p:sldLayoutId id="2147483912" r:id="rId9"/>
    <p:sldLayoutId id="2147483913" r:id="rId10"/>
    <p:sldLayoutId id="2147483914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30.xml" Type="http://schemas.openxmlformats.org/officeDocument/2006/relationships/slideLayout"/><Relationship Id="rId2" Target="../diagrams/data1.xml" Type="http://schemas.openxmlformats.org/officeDocument/2006/relationships/diagramData"/><Relationship Id="rId3" Target="../diagrams/layout1.xml" Type="http://schemas.openxmlformats.org/officeDocument/2006/relationships/diagramLayout"/><Relationship Id="rId4" Target="../diagrams/quickStyle1.xml" Type="http://schemas.openxmlformats.org/officeDocument/2006/relationships/diagramQuickStyle"/><Relationship Id="rId5" Target="../diagrams/colors1.xml" Type="http://schemas.openxmlformats.org/officeDocument/2006/relationships/diagramColors"/><Relationship Id="rId6" Target="../diagrams/drawing1.xml" Type="http://schemas.microsoft.com/office/2007/relationships/diagramDrawi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図表 4"/>
          <p:cNvGraphicFramePr/>
          <p:nvPr>
            <p:extLst>
              <p:ext uri="{D42A27DB-BD31-4B8C-83A1-F6EECF244321}">
                <p14:modId xmlns:p14="http://schemas.microsoft.com/office/powerpoint/2010/main" val="1156648519"/>
              </p:ext>
            </p:extLst>
          </p:nvPr>
        </p:nvGraphicFramePr>
        <p:xfrm>
          <a:off x="409433" y="565900"/>
          <a:ext cx="11700679" cy="51227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cxnSp>
        <p:nvCxnSpPr>
          <p:cNvPr id="7" name="直線コネクタ 6"/>
          <p:cNvCxnSpPr/>
          <p:nvPr/>
        </p:nvCxnSpPr>
        <p:spPr>
          <a:xfrm>
            <a:off x="109181" y="2445681"/>
            <a:ext cx="11880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線コネクタ 7"/>
          <p:cNvCxnSpPr/>
          <p:nvPr/>
        </p:nvCxnSpPr>
        <p:spPr>
          <a:xfrm>
            <a:off x="109181" y="3335515"/>
            <a:ext cx="11880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線コネクタ 8"/>
          <p:cNvCxnSpPr/>
          <p:nvPr/>
        </p:nvCxnSpPr>
        <p:spPr>
          <a:xfrm>
            <a:off x="109181" y="4225349"/>
            <a:ext cx="11880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線コネクタ 9"/>
          <p:cNvCxnSpPr/>
          <p:nvPr/>
        </p:nvCxnSpPr>
        <p:spPr>
          <a:xfrm>
            <a:off x="109181" y="5115183"/>
            <a:ext cx="11880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線コネクタ 10"/>
          <p:cNvCxnSpPr/>
          <p:nvPr/>
        </p:nvCxnSpPr>
        <p:spPr>
          <a:xfrm>
            <a:off x="109181" y="6005019"/>
            <a:ext cx="11880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線コネクタ 11"/>
          <p:cNvCxnSpPr/>
          <p:nvPr/>
        </p:nvCxnSpPr>
        <p:spPr>
          <a:xfrm>
            <a:off x="109181" y="1555847"/>
            <a:ext cx="11880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角丸四角形 12"/>
          <p:cNvSpPr/>
          <p:nvPr/>
        </p:nvSpPr>
        <p:spPr>
          <a:xfrm>
            <a:off x="27293" y="1610439"/>
            <a:ext cx="596099" cy="792000"/>
          </a:xfrm>
          <a:prstGeom prst="roundRect">
            <a:avLst/>
          </a:prstGeom>
          <a:solidFill>
            <a:srgbClr val="F26A3A"/>
          </a:solidFill>
          <a:ln>
            <a:solidFill>
              <a:srgbClr val="FF66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kumimoji="1" lang="ja-JP" altLang="en-US" sz="1550" b="1" dirty="0">
                <a:latin typeface="Meiryo UI" panose="020B0604030504040204" pitchFamily="50" charset="-128"/>
                <a:ea typeface="Meiryo UI" panose="020B0604030504040204" pitchFamily="50" charset="-128"/>
              </a:rPr>
              <a:t>本態</a:t>
            </a:r>
            <a:endParaRPr kumimoji="1" lang="en-US" altLang="ja-JP" sz="155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ctr"/>
            <a:r>
              <a:rPr kumimoji="1" lang="ja-JP" altLang="en-US" sz="1550" b="1" dirty="0">
                <a:latin typeface="Meiryo UI" panose="020B0604030504040204" pitchFamily="50" charset="-128"/>
                <a:ea typeface="Meiryo UI" panose="020B0604030504040204" pitchFamily="50" charset="-128"/>
              </a:rPr>
              <a:t>解明</a:t>
            </a:r>
          </a:p>
        </p:txBody>
      </p:sp>
      <p:sp>
        <p:nvSpPr>
          <p:cNvPr id="14" name="角丸四角形 13"/>
          <p:cNvSpPr/>
          <p:nvPr/>
        </p:nvSpPr>
        <p:spPr>
          <a:xfrm>
            <a:off x="27293" y="2500272"/>
            <a:ext cx="596099" cy="792000"/>
          </a:xfrm>
          <a:prstGeom prst="roundRect">
            <a:avLst/>
          </a:prstGeom>
          <a:solidFill>
            <a:srgbClr val="F26A3A"/>
          </a:solidFill>
          <a:ln>
            <a:solidFill>
              <a:srgbClr val="FF66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kumimoji="1" lang="ja-JP" altLang="en-US" sz="1550" b="1" dirty="0">
                <a:latin typeface="Meiryo UI" panose="020B0604030504040204" pitchFamily="50" charset="-128"/>
                <a:ea typeface="Meiryo UI" panose="020B0604030504040204" pitchFamily="50" charset="-128"/>
              </a:rPr>
              <a:t>製剤</a:t>
            </a:r>
          </a:p>
        </p:txBody>
      </p:sp>
      <p:sp>
        <p:nvSpPr>
          <p:cNvPr id="15" name="角丸四角形 14"/>
          <p:cNvSpPr/>
          <p:nvPr/>
        </p:nvSpPr>
        <p:spPr>
          <a:xfrm>
            <a:off x="27293" y="3378759"/>
            <a:ext cx="596099" cy="792000"/>
          </a:xfrm>
          <a:prstGeom prst="roundRect">
            <a:avLst/>
          </a:prstGeom>
          <a:solidFill>
            <a:srgbClr val="F26A3A"/>
          </a:solidFill>
          <a:ln>
            <a:solidFill>
              <a:srgbClr val="FF66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kumimoji="1" lang="ja-JP" altLang="en-US" sz="1550" b="1" dirty="0">
                <a:latin typeface="Meiryo UI" panose="020B0604030504040204" pitchFamily="50" charset="-128"/>
                <a:ea typeface="Meiryo UI" panose="020B0604030504040204" pitchFamily="50" charset="-128"/>
              </a:rPr>
              <a:t>薬理</a:t>
            </a:r>
          </a:p>
        </p:txBody>
      </p:sp>
      <p:sp>
        <p:nvSpPr>
          <p:cNvPr id="16" name="角丸四角形 15"/>
          <p:cNvSpPr/>
          <p:nvPr/>
        </p:nvSpPr>
        <p:spPr>
          <a:xfrm>
            <a:off x="27293" y="4268592"/>
            <a:ext cx="596099" cy="792000"/>
          </a:xfrm>
          <a:prstGeom prst="roundRect">
            <a:avLst/>
          </a:prstGeom>
          <a:solidFill>
            <a:srgbClr val="F26A3A"/>
          </a:solidFill>
          <a:ln>
            <a:solidFill>
              <a:srgbClr val="FF66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kumimoji="1" lang="ja-JP" altLang="en-US" sz="1550" b="1" dirty="0">
                <a:latin typeface="Meiryo UI" panose="020B0604030504040204" pitchFamily="50" charset="-128"/>
                <a:ea typeface="Meiryo UI" panose="020B0604030504040204" pitchFamily="50" charset="-128"/>
              </a:rPr>
              <a:t>毒性</a:t>
            </a:r>
          </a:p>
        </p:txBody>
      </p:sp>
      <p:sp>
        <p:nvSpPr>
          <p:cNvPr id="17" name="角丸四角形 16"/>
          <p:cNvSpPr/>
          <p:nvPr/>
        </p:nvSpPr>
        <p:spPr>
          <a:xfrm>
            <a:off x="27293" y="5169130"/>
            <a:ext cx="596099" cy="792000"/>
          </a:xfrm>
          <a:prstGeom prst="roundRect">
            <a:avLst/>
          </a:prstGeom>
          <a:solidFill>
            <a:srgbClr val="F26A3A"/>
          </a:solidFill>
          <a:ln>
            <a:solidFill>
              <a:srgbClr val="FF66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kumimoji="1" lang="en-US" altLang="ja-JP" sz="1550" b="1" dirty="0">
                <a:latin typeface="Meiryo UI" panose="020B0604030504040204" pitchFamily="50" charset="-128"/>
                <a:ea typeface="Meiryo UI" panose="020B0604030504040204" pitchFamily="50" charset="-128"/>
              </a:rPr>
              <a:t>ADME</a:t>
            </a:r>
            <a:endParaRPr kumimoji="1" lang="ja-JP" altLang="en-US" sz="155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8" name="角丸四角形 17"/>
          <p:cNvSpPr/>
          <p:nvPr/>
        </p:nvSpPr>
        <p:spPr>
          <a:xfrm>
            <a:off x="27293" y="6048909"/>
            <a:ext cx="596099" cy="792000"/>
          </a:xfrm>
          <a:prstGeom prst="roundRect">
            <a:avLst/>
          </a:prstGeom>
          <a:solidFill>
            <a:srgbClr val="F26A3A"/>
          </a:solidFill>
          <a:ln>
            <a:solidFill>
              <a:srgbClr val="FF66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kumimoji="1" lang="ja-JP" altLang="en-US" sz="1550" b="1" dirty="0">
                <a:latin typeface="Meiryo UI" panose="020B0604030504040204" pitchFamily="50" charset="-128"/>
                <a:ea typeface="Meiryo UI" panose="020B0604030504040204" pitchFamily="50" charset="-128"/>
              </a:rPr>
              <a:t>臨床</a:t>
            </a:r>
            <a:endParaRPr kumimoji="1" lang="en-US" altLang="ja-JP" sz="155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ctr"/>
            <a:r>
              <a:rPr kumimoji="1" lang="ja-JP" altLang="en-US" sz="1550" b="1" dirty="0">
                <a:latin typeface="Meiryo UI" panose="020B0604030504040204" pitchFamily="50" charset="-128"/>
                <a:ea typeface="Meiryo UI" panose="020B0604030504040204" pitchFamily="50" charset="-128"/>
              </a:rPr>
              <a:t>試験</a:t>
            </a:r>
          </a:p>
        </p:txBody>
      </p:sp>
      <p:sp>
        <p:nvSpPr>
          <p:cNvPr id="20" name="タイトル 3"/>
          <p:cNvSpPr txBox="1">
            <a:spLocks/>
          </p:cNvSpPr>
          <p:nvPr/>
        </p:nvSpPr>
        <p:spPr>
          <a:xfrm>
            <a:off x="0" y="1910"/>
            <a:ext cx="9194708" cy="5659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sz="2400" dirty="0">
                <a:latin typeface="Meiryo UI" panose="020B0604030504040204" pitchFamily="50" charset="-128"/>
                <a:ea typeface="Meiryo UI" panose="020B0604030504040204" pitchFamily="50" charset="-128"/>
              </a:rPr>
              <a:t>【</a:t>
            </a:r>
            <a:r>
              <a:rPr lang="ja-JP" altLang="en-US" sz="2400" dirty="0">
                <a:latin typeface="Meiryo UI" panose="020B0604030504040204" pitchFamily="50" charset="-128"/>
                <a:ea typeface="Meiryo UI" panose="020B0604030504040204" pitchFamily="50" charset="-128"/>
              </a:rPr>
              <a:t>様式</a:t>
            </a:r>
            <a:r>
              <a:rPr lang="en-US" altLang="ja-JP" sz="2400" dirty="0">
                <a:latin typeface="Meiryo UI" panose="020B0604030504040204" pitchFamily="50" charset="-128"/>
                <a:ea typeface="Meiryo UI" panose="020B0604030504040204" pitchFamily="50" charset="-128"/>
              </a:rPr>
              <a:t>2】</a:t>
            </a:r>
            <a:r>
              <a:rPr lang="ja-JP" altLang="en-US" sz="2400" dirty="0">
                <a:latin typeface="Meiryo UI" panose="020B0604030504040204" pitchFamily="50" charset="-128"/>
                <a:ea typeface="Meiryo UI" panose="020B0604030504040204" pitchFamily="50" charset="-128"/>
              </a:rPr>
              <a:t>　応用～非臨床～臨床～実用化のロードマップ</a:t>
            </a:r>
          </a:p>
        </p:txBody>
      </p:sp>
      <p:sp>
        <p:nvSpPr>
          <p:cNvPr id="21" name="タイトル 3"/>
          <p:cNvSpPr txBox="1">
            <a:spLocks/>
          </p:cNvSpPr>
          <p:nvPr/>
        </p:nvSpPr>
        <p:spPr>
          <a:xfrm>
            <a:off x="8607891" y="104864"/>
            <a:ext cx="3584109" cy="3778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研究開発代表者氏名：　　　　　　</a:t>
            </a:r>
          </a:p>
        </p:txBody>
      </p:sp>
      <p:sp>
        <p:nvSpPr>
          <p:cNvPr id="22" name="下矢印 73">
            <a:extLst>
              <a:ext uri="{FF2B5EF4-FFF2-40B4-BE49-F238E27FC236}">
                <a16:creationId xmlns:a16="http://schemas.microsoft.com/office/drawing/2014/main" id="{4524F15F-E55A-488B-A518-18FA6DE873B1}"/>
              </a:ext>
            </a:extLst>
          </p:cNvPr>
          <p:cNvSpPr/>
          <p:nvPr/>
        </p:nvSpPr>
        <p:spPr>
          <a:xfrm>
            <a:off x="11317122" y="908720"/>
            <a:ext cx="899558" cy="1035155"/>
          </a:xfrm>
          <a:prstGeom prst="downArrow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ja-JP" altLang="en-US" sz="1300" b="1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現在地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2C2C3E4E-A983-6E02-72BC-3BBE3B6B0853}"/>
              </a:ext>
            </a:extLst>
          </p:cNvPr>
          <p:cNvSpPr txBox="1"/>
          <p:nvPr/>
        </p:nvSpPr>
        <p:spPr>
          <a:xfrm>
            <a:off x="4259456" y="1124744"/>
            <a:ext cx="871579" cy="3174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463" dirty="0">
                <a:latin typeface="Meiryo UI" panose="020B0604030504040204" pitchFamily="50" charset="-128"/>
                <a:ea typeface="Meiryo UI" panose="020B0604030504040204" pitchFamily="50" charset="-128"/>
              </a:rPr>
              <a:t>2027</a:t>
            </a:r>
            <a:endParaRPr lang="ja-JP" altLang="en-US" sz="1463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E6A2E197-8BE7-CE83-693E-B1EAD34ADACB}"/>
              </a:ext>
            </a:extLst>
          </p:cNvPr>
          <p:cNvSpPr txBox="1"/>
          <p:nvPr/>
        </p:nvSpPr>
        <p:spPr>
          <a:xfrm>
            <a:off x="5777836" y="1124744"/>
            <a:ext cx="798788" cy="3174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463" dirty="0">
                <a:latin typeface="Meiryo UI" panose="020B0604030504040204" pitchFamily="50" charset="-128"/>
                <a:ea typeface="Meiryo UI" panose="020B0604030504040204" pitchFamily="50" charset="-128"/>
              </a:rPr>
              <a:t>2028</a:t>
            </a:r>
            <a:endParaRPr lang="ja-JP" altLang="en-US" sz="1463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9121D049-7C3B-60CE-9419-A1DA5FC1BA0C}"/>
              </a:ext>
            </a:extLst>
          </p:cNvPr>
          <p:cNvSpPr txBox="1"/>
          <p:nvPr/>
        </p:nvSpPr>
        <p:spPr>
          <a:xfrm>
            <a:off x="8791122" y="1124744"/>
            <a:ext cx="807897" cy="3174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463" dirty="0">
                <a:latin typeface="Meiryo UI" panose="020B0604030504040204" pitchFamily="50" charset="-128"/>
                <a:ea typeface="Meiryo UI" panose="020B0604030504040204" pitchFamily="50" charset="-128"/>
              </a:rPr>
              <a:t>2030</a:t>
            </a:r>
            <a:endParaRPr lang="ja-JP" altLang="en-US" sz="1463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45BBFE29-BEE5-8E29-FCBE-F9EA780C0743}"/>
              </a:ext>
            </a:extLst>
          </p:cNvPr>
          <p:cNvSpPr txBox="1"/>
          <p:nvPr/>
        </p:nvSpPr>
        <p:spPr>
          <a:xfrm>
            <a:off x="7272741" y="1124744"/>
            <a:ext cx="807895" cy="3174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463" dirty="0">
                <a:latin typeface="Meiryo UI" panose="020B0604030504040204" pitchFamily="50" charset="-128"/>
                <a:ea typeface="Meiryo UI" panose="020B0604030504040204" pitchFamily="50" charset="-128"/>
              </a:rPr>
              <a:t>2029</a:t>
            </a:r>
            <a:endParaRPr lang="ja-JP" altLang="en-US" sz="1463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cxnSp>
        <p:nvCxnSpPr>
          <p:cNvPr id="19" name="直線矢印コネクタ 18">
            <a:extLst>
              <a:ext uri="{FF2B5EF4-FFF2-40B4-BE49-F238E27FC236}">
                <a16:creationId xmlns:a16="http://schemas.microsoft.com/office/drawing/2014/main" id="{E7B927B5-2B6F-AEC7-50C6-F410D07FE137}"/>
              </a:ext>
            </a:extLst>
          </p:cNvPr>
          <p:cNvCxnSpPr/>
          <p:nvPr/>
        </p:nvCxnSpPr>
        <p:spPr>
          <a:xfrm flipV="1">
            <a:off x="1199456" y="1442203"/>
            <a:ext cx="1704406" cy="0"/>
          </a:xfrm>
          <a:prstGeom prst="straightConnector1">
            <a:avLst/>
          </a:prstGeom>
          <a:ln w="25400"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3" name="直線矢印コネクタ 22">
            <a:extLst>
              <a:ext uri="{FF2B5EF4-FFF2-40B4-BE49-F238E27FC236}">
                <a16:creationId xmlns:a16="http://schemas.microsoft.com/office/drawing/2014/main" id="{553E3350-1947-9CCA-F0E2-19C1E5521F5A}"/>
              </a:ext>
            </a:extLst>
          </p:cNvPr>
          <p:cNvCxnSpPr/>
          <p:nvPr/>
        </p:nvCxnSpPr>
        <p:spPr>
          <a:xfrm>
            <a:off x="1199456" y="1268760"/>
            <a:ext cx="643500" cy="0"/>
          </a:xfrm>
          <a:prstGeom prst="straightConnector1">
            <a:avLst/>
          </a:prstGeom>
          <a:ln w="25400"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66136387"/>
      </p:ext>
    </p:extLst>
  </p:cSld>
  <p:clrMapOvr>
    <a:masterClrMapping/>
  </p:clrMapOvr>
</p:sld>
</file>

<file path=ppt/theme/theme1.xml><?xml version="1.0" encoding="utf-8"?>
<a:theme xmlns:a="http://schemas.openxmlformats.org/drawingml/2006/main" name="7_日本の製造業の国際競争力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8_日本の製造業の国際競争力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Words>36</Words>
  <PresentationFormat>ワイド画面</PresentationFormat>
  <Paragraphs>19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3</vt:i4>
      </vt:variant>
      <vt:variant>
        <vt:lpstr>スライド タイトル</vt:lpstr>
      </vt:variant>
      <vt:variant>
        <vt:i4>1</vt:i4>
      </vt:variant>
    </vt:vector>
  </HeadingPairs>
  <TitlesOfParts>
    <vt:vector size="9" baseType="lpstr">
      <vt:lpstr>Meiryo UI</vt:lpstr>
      <vt:lpstr>Arial</vt:lpstr>
      <vt:lpstr>Calibri</vt:lpstr>
      <vt:lpstr>Calibri Light</vt:lpstr>
      <vt:lpstr>Wingdings</vt:lpstr>
      <vt:lpstr>7_日本の製造業の国際競争力</vt:lpstr>
      <vt:lpstr>8_日本の製造業の国際競争力</vt:lpstr>
      <vt:lpstr>Office テーマ</vt:lpstr>
      <vt:lpstr>PowerPoint プレゼンテーション</vt:lpstr>
    </vt:vector>
  </TitlesOfParts>
  <LinksUpToDate>false</LinksUpToDate>
  <SharedDoc>false</SharedDoc>
  <HyperlinksChanged>false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